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1"/>
    <p:sldMasterId id="2147483809" r:id="rId2"/>
    <p:sldMasterId id="2147483822" r:id="rId3"/>
  </p:sldMasterIdLst>
  <p:notesMasterIdLst>
    <p:notesMasterId r:id="rId16"/>
  </p:notesMasterIdLst>
  <p:sldIdLst>
    <p:sldId id="286" r:id="rId4"/>
    <p:sldId id="303" r:id="rId5"/>
    <p:sldId id="305" r:id="rId6"/>
    <p:sldId id="297" r:id="rId7"/>
    <p:sldId id="288" r:id="rId8"/>
    <p:sldId id="300" r:id="rId9"/>
    <p:sldId id="298" r:id="rId10"/>
    <p:sldId id="289" r:id="rId11"/>
    <p:sldId id="291" r:id="rId12"/>
    <p:sldId id="294" r:id="rId13"/>
    <p:sldId id="304" r:id="rId14"/>
    <p:sldId id="29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2246C"/>
    <a:srgbClr val="001E60"/>
    <a:srgbClr val="FFD100"/>
    <a:srgbClr val="0047BB"/>
    <a:srgbClr val="41B6E6"/>
    <a:srgbClr val="6CC24A"/>
    <a:srgbClr val="C5A900"/>
    <a:srgbClr val="418FDE"/>
    <a:srgbClr val="838383"/>
    <a:srgbClr val="585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51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image" Target="../media/image12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29350E-F02A-469E-9BC7-C755AC1BC424}" type="doc">
      <dgm:prSet loTypeId="urn:microsoft.com/office/officeart/2005/8/layout/hList2" loCatId="picture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pl-PL"/>
        </a:p>
      </dgm:t>
    </dgm:pt>
    <dgm:pt modelId="{F56D07C5-D843-4672-A2AC-2892A4AEE7C7}">
      <dgm:prSet phldrT="[Tekst]" custT="1"/>
      <dgm:spPr/>
      <dgm:t>
        <a:bodyPr/>
        <a:lstStyle/>
        <a:p>
          <a:pPr algn="ctr"/>
          <a:r>
            <a:rPr lang="pl-PL" sz="2000" dirty="0" smtClean="0">
              <a:latin typeface="Frutiger LT 45 Light"/>
            </a:rPr>
            <a:t>WorldSkills Europe</a:t>
          </a:r>
          <a:endParaRPr lang="pl-PL" sz="2000" dirty="0">
            <a:latin typeface="Frutiger LT 45 Light"/>
          </a:endParaRPr>
        </a:p>
      </dgm:t>
    </dgm:pt>
    <dgm:pt modelId="{DAEC17E3-2978-4429-AE9D-AC403A215114}" type="parTrans" cxnId="{DD32406A-9CA5-46A9-963B-3FBD1A485220}">
      <dgm:prSet/>
      <dgm:spPr/>
      <dgm:t>
        <a:bodyPr/>
        <a:lstStyle/>
        <a:p>
          <a:endParaRPr lang="pl-PL"/>
        </a:p>
      </dgm:t>
    </dgm:pt>
    <dgm:pt modelId="{DE24F147-8603-43DA-A9FB-BDD27D115B66}" type="sibTrans" cxnId="{DD32406A-9CA5-46A9-963B-3FBD1A485220}">
      <dgm:prSet/>
      <dgm:spPr/>
      <dgm:t>
        <a:bodyPr/>
        <a:lstStyle/>
        <a:p>
          <a:endParaRPr lang="pl-PL"/>
        </a:p>
      </dgm:t>
    </dgm:pt>
    <dgm:pt modelId="{51D33631-31C0-4864-9E08-856B94BEB745}">
      <dgm:prSet phldrT="[Tekst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l-PL" sz="20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+mn-lt"/>
            </a:rPr>
            <a:t>30 państw;</a:t>
          </a:r>
          <a:endParaRPr lang="pl-PL" sz="2000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  <a:latin typeface="+mn-lt"/>
          </a:endParaRPr>
        </a:p>
      </dgm:t>
    </dgm:pt>
    <dgm:pt modelId="{EC87BD35-4A42-421E-AC6E-B05E49C9009C}" type="parTrans" cxnId="{323F34BE-4749-4353-AD92-31A90F79476D}">
      <dgm:prSet/>
      <dgm:spPr/>
      <dgm:t>
        <a:bodyPr/>
        <a:lstStyle/>
        <a:p>
          <a:endParaRPr lang="pl-PL"/>
        </a:p>
      </dgm:t>
    </dgm:pt>
    <dgm:pt modelId="{0CE08635-4C79-4980-8310-07C70CF34844}" type="sibTrans" cxnId="{323F34BE-4749-4353-AD92-31A90F79476D}">
      <dgm:prSet/>
      <dgm:spPr/>
      <dgm:t>
        <a:bodyPr/>
        <a:lstStyle/>
        <a:p>
          <a:endParaRPr lang="pl-PL"/>
        </a:p>
      </dgm:t>
    </dgm:pt>
    <dgm:pt modelId="{258B69A6-0ABC-4C0B-8741-CAA7D4818B30}">
      <dgm:prSet phldrT="[Tekst]" custT="1"/>
      <dgm:spPr/>
      <dgm:t>
        <a:bodyPr/>
        <a:lstStyle/>
        <a:p>
          <a:pPr algn="ctr"/>
          <a:r>
            <a:rPr lang="pl-PL" sz="2000" dirty="0" smtClean="0"/>
            <a:t>WorldSkills International</a:t>
          </a:r>
          <a:endParaRPr lang="pl-PL" sz="2000" dirty="0"/>
        </a:p>
      </dgm:t>
    </dgm:pt>
    <dgm:pt modelId="{4FF35EF8-1B5A-4352-8427-D8F508A0DB6A}" type="sibTrans" cxnId="{4867474F-EB83-4DE0-B32E-654C900FD465}">
      <dgm:prSet/>
      <dgm:spPr/>
      <dgm:t>
        <a:bodyPr/>
        <a:lstStyle/>
        <a:p>
          <a:endParaRPr lang="pl-PL"/>
        </a:p>
      </dgm:t>
    </dgm:pt>
    <dgm:pt modelId="{1BCA43F9-CD01-4F63-BFD7-53F36F5CE0FA}" type="parTrans" cxnId="{4867474F-EB83-4DE0-B32E-654C900FD465}">
      <dgm:prSet/>
      <dgm:spPr/>
      <dgm:t>
        <a:bodyPr/>
        <a:lstStyle/>
        <a:p>
          <a:endParaRPr lang="pl-PL"/>
        </a:p>
      </dgm:t>
    </dgm:pt>
    <dgm:pt modelId="{BE92E276-652F-4546-BC22-0A9D418283FF}">
      <dgm:prSet phldrT="[Tekst]" custT="1"/>
      <dgm:spPr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l-PL" sz="20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+mn-lt"/>
            </a:rPr>
            <a:t>84 państwa;</a:t>
          </a:r>
          <a:endParaRPr lang="pl-PL" sz="2000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  <a:latin typeface="+mn-lt"/>
          </a:endParaRPr>
        </a:p>
      </dgm:t>
    </dgm:pt>
    <dgm:pt modelId="{23608A47-DB67-4D48-B3CA-E64F2A6DBE22}" type="parTrans" cxnId="{43696C1F-9694-43DA-B101-725A1DB9DB4A}">
      <dgm:prSet/>
      <dgm:spPr/>
      <dgm:t>
        <a:bodyPr/>
        <a:lstStyle/>
        <a:p>
          <a:endParaRPr lang="pl-PL"/>
        </a:p>
      </dgm:t>
    </dgm:pt>
    <dgm:pt modelId="{877783B8-9BD0-4518-8EBC-922082CD5C4E}" type="sibTrans" cxnId="{43696C1F-9694-43DA-B101-725A1DB9DB4A}">
      <dgm:prSet/>
      <dgm:spPr/>
      <dgm:t>
        <a:bodyPr/>
        <a:lstStyle/>
        <a:p>
          <a:endParaRPr lang="pl-PL"/>
        </a:p>
      </dgm:t>
    </dgm:pt>
    <dgm:pt modelId="{F09AC8DB-67AC-4634-BFAD-097DD885FC66}">
      <dgm:prSet phldrT="[Tekst]" custT="1"/>
      <dgm:spPr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l-PL" sz="20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+mn-lt"/>
            </a:rPr>
            <a:t>prawie 70 lat doświadczenia;</a:t>
          </a:r>
          <a:endParaRPr lang="pl-PL" sz="2000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  <a:latin typeface="+mn-lt"/>
          </a:endParaRPr>
        </a:p>
      </dgm:t>
    </dgm:pt>
    <dgm:pt modelId="{6662D42A-1D8E-41C6-844E-4A580A145E7C}" type="parTrans" cxnId="{18A7CE69-5D56-4E51-B46B-D01636FCD744}">
      <dgm:prSet/>
      <dgm:spPr/>
      <dgm:t>
        <a:bodyPr/>
        <a:lstStyle/>
        <a:p>
          <a:endParaRPr lang="pl-PL"/>
        </a:p>
      </dgm:t>
    </dgm:pt>
    <dgm:pt modelId="{A4685EFE-161E-4AB7-84AB-6F16E1B0AE18}" type="sibTrans" cxnId="{18A7CE69-5D56-4E51-B46B-D01636FCD744}">
      <dgm:prSet/>
      <dgm:spPr/>
      <dgm:t>
        <a:bodyPr/>
        <a:lstStyle/>
        <a:p>
          <a:endParaRPr lang="pl-PL"/>
        </a:p>
      </dgm:t>
    </dgm:pt>
    <dgm:pt modelId="{DDBF0224-EF92-409A-B2DB-7EB2D001913A}">
      <dgm:prSet phldrT="[Tekst]" custT="1"/>
      <dgm:spPr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l-PL" sz="20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+mn-lt"/>
            </a:rPr>
            <a:t>60 oficjalnych konkurencji;</a:t>
          </a:r>
          <a:endParaRPr lang="pl-PL" sz="2000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  <a:latin typeface="+mn-lt"/>
          </a:endParaRPr>
        </a:p>
      </dgm:t>
    </dgm:pt>
    <dgm:pt modelId="{FC5BC67E-5DCE-4C2E-AF8F-6BE5D194CEDB}" type="parTrans" cxnId="{88A44507-C8AD-4853-9DDD-1C9E313EB378}">
      <dgm:prSet/>
      <dgm:spPr/>
      <dgm:t>
        <a:bodyPr/>
        <a:lstStyle/>
        <a:p>
          <a:endParaRPr lang="pl-PL"/>
        </a:p>
      </dgm:t>
    </dgm:pt>
    <dgm:pt modelId="{5191B8AE-A057-4AEF-929C-D5A54EFC4D5D}" type="sibTrans" cxnId="{88A44507-C8AD-4853-9DDD-1C9E313EB378}">
      <dgm:prSet/>
      <dgm:spPr/>
      <dgm:t>
        <a:bodyPr/>
        <a:lstStyle/>
        <a:p>
          <a:endParaRPr lang="pl-PL"/>
        </a:p>
      </dgm:t>
    </dgm:pt>
    <dgm:pt modelId="{D3D2E472-3B57-4754-A2AA-7FAC25B18FE6}">
      <dgm:prSet phldrT="[Tekst]" custT="1"/>
      <dgm:spPr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l-PL" sz="20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+mn-lt"/>
            </a:rPr>
            <a:t>ponad 1300 zawodników </a:t>
          </a:r>
          <a:br>
            <a:rPr lang="pl-PL" sz="20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+mn-lt"/>
            </a:rPr>
          </a:br>
          <a:r>
            <a:rPr lang="pl-PL" sz="20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+mn-lt"/>
            </a:rPr>
            <a:t>i ekspertów za całego świata;</a:t>
          </a:r>
          <a:endParaRPr lang="pl-PL" sz="2000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  <a:latin typeface="+mn-lt"/>
          </a:endParaRPr>
        </a:p>
      </dgm:t>
    </dgm:pt>
    <dgm:pt modelId="{52ED7137-EA6A-4AFF-A09B-EF3EEDED2318}" type="parTrans" cxnId="{D55BC152-7EAB-4639-A71F-E4D68149720D}">
      <dgm:prSet/>
      <dgm:spPr/>
      <dgm:t>
        <a:bodyPr/>
        <a:lstStyle/>
        <a:p>
          <a:endParaRPr lang="pl-PL"/>
        </a:p>
      </dgm:t>
    </dgm:pt>
    <dgm:pt modelId="{E045B62D-204A-4301-9A77-2E143222C5A6}" type="sibTrans" cxnId="{D55BC152-7EAB-4639-A71F-E4D68149720D}">
      <dgm:prSet/>
      <dgm:spPr/>
      <dgm:t>
        <a:bodyPr/>
        <a:lstStyle/>
        <a:p>
          <a:endParaRPr lang="pl-PL"/>
        </a:p>
      </dgm:t>
    </dgm:pt>
    <dgm:pt modelId="{8871E19F-0F31-4FF0-8ABB-6EF6652ED343}">
      <dgm:prSet phldrT="[Tekst]" custT="1"/>
      <dgm:spPr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l-PL" sz="20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+mn-lt"/>
            </a:rPr>
            <a:t>4 dni zmagań;</a:t>
          </a:r>
          <a:endParaRPr lang="pl-PL" sz="2000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  <a:latin typeface="+mn-lt"/>
          </a:endParaRPr>
        </a:p>
      </dgm:t>
    </dgm:pt>
    <dgm:pt modelId="{F950253E-3DA8-49F8-81B5-245FA009ECC6}" type="parTrans" cxnId="{0063D783-B681-43C8-9BC0-46F293BC3095}">
      <dgm:prSet/>
      <dgm:spPr/>
      <dgm:t>
        <a:bodyPr/>
        <a:lstStyle/>
        <a:p>
          <a:endParaRPr lang="pl-PL"/>
        </a:p>
      </dgm:t>
    </dgm:pt>
    <dgm:pt modelId="{AF86AAB4-1018-4A40-B81C-640429148D1F}" type="sibTrans" cxnId="{0063D783-B681-43C8-9BC0-46F293BC3095}">
      <dgm:prSet/>
      <dgm:spPr/>
      <dgm:t>
        <a:bodyPr/>
        <a:lstStyle/>
        <a:p>
          <a:endParaRPr lang="pl-PL"/>
        </a:p>
      </dgm:t>
    </dgm:pt>
    <dgm:pt modelId="{6D959D9B-5C8B-4FE8-BDB4-D8EDD052D434}">
      <dgm:prSet phldrT="[Tekst]" custT="1"/>
      <dgm:spPr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l-PL" sz="20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+mn-lt"/>
            </a:rPr>
            <a:t>prawie 200 000 widzów;</a:t>
          </a:r>
          <a:endParaRPr lang="pl-PL" sz="2000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  <a:latin typeface="+mn-lt"/>
          </a:endParaRPr>
        </a:p>
      </dgm:t>
    </dgm:pt>
    <dgm:pt modelId="{1160DD4D-1F14-4001-91F7-FB3CC347C241}" type="parTrans" cxnId="{B421DCF3-8362-4EFE-B51C-67F7DE031CBD}">
      <dgm:prSet/>
      <dgm:spPr/>
      <dgm:t>
        <a:bodyPr/>
        <a:lstStyle/>
        <a:p>
          <a:endParaRPr lang="pl-PL"/>
        </a:p>
      </dgm:t>
    </dgm:pt>
    <dgm:pt modelId="{7A5F2C3B-74F5-4CA3-9378-922DC8FD277F}" type="sibTrans" cxnId="{B421DCF3-8362-4EFE-B51C-67F7DE031CBD}">
      <dgm:prSet/>
      <dgm:spPr/>
      <dgm:t>
        <a:bodyPr/>
        <a:lstStyle/>
        <a:p>
          <a:endParaRPr lang="pl-PL"/>
        </a:p>
      </dgm:t>
    </dgm:pt>
    <dgm:pt modelId="{192F4116-EBEC-4F52-87C9-2AD17978413A}">
      <dgm:prSet phldrT="[Tekst]" custT="1"/>
      <dgm:spPr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l-PL" sz="20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+mn-lt"/>
            </a:rPr>
            <a:t>przedstawiciele rządów, wiodących firm branżowych </a:t>
          </a:r>
          <a:br>
            <a:rPr lang="pl-PL" sz="20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+mn-lt"/>
            </a:rPr>
          </a:br>
          <a:r>
            <a:rPr lang="pl-PL" sz="20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+mn-lt"/>
            </a:rPr>
            <a:t>i ośrodków naukowych.</a:t>
          </a:r>
          <a:endParaRPr lang="pl-PL" sz="2000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  <a:latin typeface="+mn-lt"/>
          </a:endParaRPr>
        </a:p>
      </dgm:t>
    </dgm:pt>
    <dgm:pt modelId="{F5DFA611-DB3C-4C67-A786-676C9199382E}" type="parTrans" cxnId="{E3D354AB-3879-453D-A9CD-D3786AEC0DE9}">
      <dgm:prSet/>
      <dgm:spPr/>
      <dgm:t>
        <a:bodyPr/>
        <a:lstStyle/>
        <a:p>
          <a:endParaRPr lang="pl-PL"/>
        </a:p>
      </dgm:t>
    </dgm:pt>
    <dgm:pt modelId="{A59B4692-0B12-45BA-B004-B8BC152F95F4}" type="sibTrans" cxnId="{E3D354AB-3879-453D-A9CD-D3786AEC0DE9}">
      <dgm:prSet/>
      <dgm:spPr/>
      <dgm:t>
        <a:bodyPr/>
        <a:lstStyle/>
        <a:p>
          <a:endParaRPr lang="pl-PL"/>
        </a:p>
      </dgm:t>
    </dgm:pt>
    <dgm:pt modelId="{084883AE-3483-497E-8A1B-04AE6418C377}">
      <dgm:prSet phldrT="[Tekst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l-PL" sz="20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+mn-lt"/>
            </a:rPr>
            <a:t>10 lat w Europie;</a:t>
          </a:r>
          <a:endParaRPr lang="pl-PL" sz="2000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  <a:latin typeface="+mn-lt"/>
          </a:endParaRPr>
        </a:p>
      </dgm:t>
    </dgm:pt>
    <dgm:pt modelId="{6C43958E-49C8-4B67-802A-33C050946035}" type="parTrans" cxnId="{94230950-8425-44C1-9C7F-5627132A5BE6}">
      <dgm:prSet/>
      <dgm:spPr/>
      <dgm:t>
        <a:bodyPr/>
        <a:lstStyle/>
        <a:p>
          <a:endParaRPr lang="pl-PL"/>
        </a:p>
      </dgm:t>
    </dgm:pt>
    <dgm:pt modelId="{02A10CD7-2F6C-48A9-A30C-9B25E1A7F64F}" type="sibTrans" cxnId="{94230950-8425-44C1-9C7F-5627132A5BE6}">
      <dgm:prSet/>
      <dgm:spPr/>
      <dgm:t>
        <a:bodyPr/>
        <a:lstStyle/>
        <a:p>
          <a:endParaRPr lang="pl-PL"/>
        </a:p>
      </dgm:t>
    </dgm:pt>
    <dgm:pt modelId="{43642486-11C9-4128-9453-6EAE335DEF30}">
      <dgm:prSet phldrT="[Tekst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l-PL" sz="20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+mn-lt"/>
            </a:rPr>
            <a:t>36 oficjalnych konkurencji;</a:t>
          </a:r>
          <a:endParaRPr lang="pl-PL" sz="2000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  <a:latin typeface="+mn-lt"/>
          </a:endParaRPr>
        </a:p>
      </dgm:t>
    </dgm:pt>
    <dgm:pt modelId="{31E7277A-3207-4F84-B373-0A007CF5D572}" type="parTrans" cxnId="{A32AFE7D-19EE-4746-9C2A-A22E5889FC6B}">
      <dgm:prSet/>
      <dgm:spPr/>
      <dgm:t>
        <a:bodyPr/>
        <a:lstStyle/>
        <a:p>
          <a:endParaRPr lang="pl-PL"/>
        </a:p>
      </dgm:t>
    </dgm:pt>
    <dgm:pt modelId="{9F5B9196-8CFC-4D82-BF79-06FE2473945F}" type="sibTrans" cxnId="{A32AFE7D-19EE-4746-9C2A-A22E5889FC6B}">
      <dgm:prSet/>
      <dgm:spPr/>
      <dgm:t>
        <a:bodyPr/>
        <a:lstStyle/>
        <a:p>
          <a:endParaRPr lang="pl-PL"/>
        </a:p>
      </dgm:t>
    </dgm:pt>
    <dgm:pt modelId="{F4C9AA94-9B84-4779-866A-484C460DB1CC}">
      <dgm:prSet phldrT="[Tekst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l-PL" sz="20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+mn-lt"/>
            </a:rPr>
            <a:t>ponad 500 zawodników </a:t>
          </a:r>
          <a:br>
            <a:rPr lang="pl-PL" sz="20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+mn-lt"/>
            </a:rPr>
          </a:br>
          <a:r>
            <a:rPr lang="pl-PL" sz="20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+mn-lt"/>
            </a:rPr>
            <a:t>i ekspertów z całej Europy;</a:t>
          </a:r>
          <a:endParaRPr lang="pl-PL" sz="2000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  <a:latin typeface="+mn-lt"/>
          </a:endParaRPr>
        </a:p>
      </dgm:t>
    </dgm:pt>
    <dgm:pt modelId="{276BDB12-DE9C-48FD-B8B5-75E48A33EB58}" type="parTrans" cxnId="{BEBD439A-D3FC-4B66-B46C-29CEC0BF048C}">
      <dgm:prSet/>
      <dgm:spPr/>
      <dgm:t>
        <a:bodyPr/>
        <a:lstStyle/>
        <a:p>
          <a:endParaRPr lang="pl-PL"/>
        </a:p>
      </dgm:t>
    </dgm:pt>
    <dgm:pt modelId="{9E3F37B4-9388-425C-95FE-600C62277B30}" type="sibTrans" cxnId="{BEBD439A-D3FC-4B66-B46C-29CEC0BF048C}">
      <dgm:prSet/>
      <dgm:spPr/>
      <dgm:t>
        <a:bodyPr/>
        <a:lstStyle/>
        <a:p>
          <a:endParaRPr lang="pl-PL"/>
        </a:p>
      </dgm:t>
    </dgm:pt>
    <dgm:pt modelId="{54501996-7A05-4539-8BDA-01BAAA1D7DA6}">
      <dgm:prSet phldrT="[Tekst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l-PL" sz="20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+mn-lt"/>
            </a:rPr>
            <a:t>niemalże 100 000 widzów</a:t>
          </a:r>
          <a:r>
            <a:rPr lang="pl-PL" sz="25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+mn-lt"/>
            </a:rPr>
            <a:t>.</a:t>
          </a:r>
          <a:endParaRPr lang="pl-PL" sz="2500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  <a:latin typeface="+mn-lt"/>
          </a:endParaRPr>
        </a:p>
      </dgm:t>
    </dgm:pt>
    <dgm:pt modelId="{CEC8E780-4F3C-46CC-A1FA-382B77F8C249}" type="parTrans" cxnId="{E2D0BF1F-39F2-461C-90A4-4EF6F81CB0E6}">
      <dgm:prSet/>
      <dgm:spPr/>
      <dgm:t>
        <a:bodyPr/>
        <a:lstStyle/>
        <a:p>
          <a:endParaRPr lang="pl-PL"/>
        </a:p>
      </dgm:t>
    </dgm:pt>
    <dgm:pt modelId="{D5290C30-52F2-496A-A09D-66CFC5D25FAE}" type="sibTrans" cxnId="{E2D0BF1F-39F2-461C-90A4-4EF6F81CB0E6}">
      <dgm:prSet/>
      <dgm:spPr/>
      <dgm:t>
        <a:bodyPr/>
        <a:lstStyle/>
        <a:p>
          <a:endParaRPr lang="pl-PL"/>
        </a:p>
      </dgm:t>
    </dgm:pt>
    <dgm:pt modelId="{315574AB-5167-413C-B1CA-58EBCFECBDFE}">
      <dgm:prSet phldrT="[Tekst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l-PL" sz="20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+mn-lt"/>
            </a:rPr>
            <a:t>3 dni zmagań;</a:t>
          </a:r>
          <a:endParaRPr lang="pl-PL" sz="2000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  <a:latin typeface="+mn-lt"/>
          </a:endParaRPr>
        </a:p>
      </dgm:t>
    </dgm:pt>
    <dgm:pt modelId="{2D4E9770-F4A7-4C75-AE26-0BCED617C456}" type="parTrans" cxnId="{20C0C53D-6B55-4EFE-B3F5-B814CEE9E3B5}">
      <dgm:prSet/>
      <dgm:spPr/>
      <dgm:t>
        <a:bodyPr/>
        <a:lstStyle/>
        <a:p>
          <a:endParaRPr lang="pl-PL"/>
        </a:p>
      </dgm:t>
    </dgm:pt>
    <dgm:pt modelId="{53378FA7-60AC-4D15-8848-0AB71EBC8745}" type="sibTrans" cxnId="{20C0C53D-6B55-4EFE-B3F5-B814CEE9E3B5}">
      <dgm:prSet/>
      <dgm:spPr/>
      <dgm:t>
        <a:bodyPr/>
        <a:lstStyle/>
        <a:p>
          <a:endParaRPr lang="pl-PL"/>
        </a:p>
      </dgm:t>
    </dgm:pt>
    <dgm:pt modelId="{CF16849F-31BA-48C0-8432-BF51AD3A1F65}" type="pres">
      <dgm:prSet presAssocID="{AB29350E-F02A-469E-9BC7-C755AC1BC424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pl-PL"/>
        </a:p>
      </dgm:t>
    </dgm:pt>
    <dgm:pt modelId="{7DC8B86B-BA44-4CFD-A6BF-6FA1DFA560F5}" type="pres">
      <dgm:prSet presAssocID="{258B69A6-0ABC-4C0B-8741-CAA7D4818B30}" presName="compositeNode" presStyleCnt="0">
        <dgm:presLayoutVars>
          <dgm:bulletEnabled val="1"/>
        </dgm:presLayoutVars>
      </dgm:prSet>
      <dgm:spPr/>
    </dgm:pt>
    <dgm:pt modelId="{7D6B75B2-D308-41CF-9B4C-27D3C6EEC4EC}" type="pres">
      <dgm:prSet presAssocID="{258B69A6-0ABC-4C0B-8741-CAA7D4818B30}" presName="image" presStyleLbl="fgImgPlac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D8F7C47B-6819-48E2-8615-CECF1341AA87}" type="pres">
      <dgm:prSet presAssocID="{258B69A6-0ABC-4C0B-8741-CAA7D4818B30}" presName="child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F11B6EA-CC16-41DA-A4DD-8E8B42377B99}" type="pres">
      <dgm:prSet presAssocID="{258B69A6-0ABC-4C0B-8741-CAA7D4818B30}" presName="parentNode" presStyleLbl="revTx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89905D6-A5CF-4E50-A6F4-178C50E36702}" type="pres">
      <dgm:prSet presAssocID="{4FF35EF8-1B5A-4352-8427-D8F508A0DB6A}" presName="sibTrans" presStyleCnt="0"/>
      <dgm:spPr/>
    </dgm:pt>
    <dgm:pt modelId="{01AFCFDB-DE59-41FE-8A30-82B1818556C8}" type="pres">
      <dgm:prSet presAssocID="{F56D07C5-D843-4672-A2AC-2892A4AEE7C7}" presName="compositeNode" presStyleCnt="0">
        <dgm:presLayoutVars>
          <dgm:bulletEnabled val="1"/>
        </dgm:presLayoutVars>
      </dgm:prSet>
      <dgm:spPr/>
    </dgm:pt>
    <dgm:pt modelId="{9744A995-5537-4FB0-9469-B8F3EDD93FB1}" type="pres">
      <dgm:prSet presAssocID="{F56D07C5-D843-4672-A2AC-2892A4AEE7C7}" presName="image" presStyleLbl="fgImgPlace1" presStyleIdx="1" presStyleCnt="2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</dgm:spPr>
    </dgm:pt>
    <dgm:pt modelId="{2F3FA738-563F-47E8-BE8B-E199AC2D8B16}" type="pres">
      <dgm:prSet presAssocID="{F56D07C5-D843-4672-A2AC-2892A4AEE7C7}" presName="child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BC74049-CEF3-4958-84C6-BCE4E937B7B9}" type="pres">
      <dgm:prSet presAssocID="{F56D07C5-D843-4672-A2AC-2892A4AEE7C7}" presName="parentNode" presStyleLbl="revTx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43696C1F-9694-43DA-B101-725A1DB9DB4A}" srcId="{258B69A6-0ABC-4C0B-8741-CAA7D4818B30}" destId="{BE92E276-652F-4546-BC22-0A9D418283FF}" srcOrd="0" destOrd="0" parTransId="{23608A47-DB67-4D48-B3CA-E64F2A6DBE22}" sibTransId="{877783B8-9BD0-4518-8EBC-922082CD5C4E}"/>
    <dgm:cxn modelId="{B421DCF3-8362-4EFE-B51C-67F7DE031CBD}" srcId="{258B69A6-0ABC-4C0B-8741-CAA7D4818B30}" destId="{6D959D9B-5C8B-4FE8-BDB4-D8EDD052D434}" srcOrd="5" destOrd="0" parTransId="{1160DD4D-1F14-4001-91F7-FB3CC347C241}" sibTransId="{7A5F2C3B-74F5-4CA3-9378-922DC8FD277F}"/>
    <dgm:cxn modelId="{DD32406A-9CA5-46A9-963B-3FBD1A485220}" srcId="{AB29350E-F02A-469E-9BC7-C755AC1BC424}" destId="{F56D07C5-D843-4672-A2AC-2892A4AEE7C7}" srcOrd="1" destOrd="0" parTransId="{DAEC17E3-2978-4429-AE9D-AC403A215114}" sibTransId="{DE24F147-8603-43DA-A9FB-BDD27D115B66}"/>
    <dgm:cxn modelId="{97D5DC9A-C96F-45AB-9476-FFD44E72510C}" type="presOf" srcId="{F4C9AA94-9B84-4779-866A-484C460DB1CC}" destId="{2F3FA738-563F-47E8-BE8B-E199AC2D8B16}" srcOrd="0" destOrd="3" presId="urn:microsoft.com/office/officeart/2005/8/layout/hList2"/>
    <dgm:cxn modelId="{FA44F61E-9546-4F83-9FDE-B1F14ADDC0C9}" type="presOf" srcId="{D3D2E472-3B57-4754-A2AA-7FAC25B18FE6}" destId="{D8F7C47B-6819-48E2-8615-CECF1341AA87}" srcOrd="0" destOrd="3" presId="urn:microsoft.com/office/officeart/2005/8/layout/hList2"/>
    <dgm:cxn modelId="{28BF22E6-AA83-443A-AF78-6A7B26E3B363}" type="presOf" srcId="{084883AE-3483-497E-8A1B-04AE6418C377}" destId="{2F3FA738-563F-47E8-BE8B-E199AC2D8B16}" srcOrd="0" destOrd="1" presId="urn:microsoft.com/office/officeart/2005/8/layout/hList2"/>
    <dgm:cxn modelId="{A3F98D4F-57D9-4DAE-BDFD-5E9835855FB9}" type="presOf" srcId="{BE92E276-652F-4546-BC22-0A9D418283FF}" destId="{D8F7C47B-6819-48E2-8615-CECF1341AA87}" srcOrd="0" destOrd="0" presId="urn:microsoft.com/office/officeart/2005/8/layout/hList2"/>
    <dgm:cxn modelId="{E2D0BF1F-39F2-461C-90A4-4EF6F81CB0E6}" srcId="{F56D07C5-D843-4672-A2AC-2892A4AEE7C7}" destId="{54501996-7A05-4539-8BDA-01BAAA1D7DA6}" srcOrd="5" destOrd="0" parTransId="{CEC8E780-4F3C-46CC-A1FA-382B77F8C249}" sibTransId="{D5290C30-52F2-496A-A09D-66CFC5D25FAE}"/>
    <dgm:cxn modelId="{5B652135-6C5B-4FC5-BB10-C7CEED92313B}" type="presOf" srcId="{8871E19F-0F31-4FF0-8ABB-6EF6652ED343}" destId="{D8F7C47B-6819-48E2-8615-CECF1341AA87}" srcOrd="0" destOrd="4" presId="urn:microsoft.com/office/officeart/2005/8/layout/hList2"/>
    <dgm:cxn modelId="{94230950-8425-44C1-9C7F-5627132A5BE6}" srcId="{F56D07C5-D843-4672-A2AC-2892A4AEE7C7}" destId="{084883AE-3483-497E-8A1B-04AE6418C377}" srcOrd="1" destOrd="0" parTransId="{6C43958E-49C8-4B67-802A-33C050946035}" sibTransId="{02A10CD7-2F6C-48A9-A30C-9B25E1A7F64F}"/>
    <dgm:cxn modelId="{20C0C53D-6B55-4EFE-B3F5-B814CEE9E3B5}" srcId="{F56D07C5-D843-4672-A2AC-2892A4AEE7C7}" destId="{315574AB-5167-413C-B1CA-58EBCFECBDFE}" srcOrd="4" destOrd="0" parTransId="{2D4E9770-F4A7-4C75-AE26-0BCED617C456}" sibTransId="{53378FA7-60AC-4D15-8848-0AB71EBC8745}"/>
    <dgm:cxn modelId="{92830694-48B5-4A6F-AADD-27C66EBFDBC4}" type="presOf" srcId="{54501996-7A05-4539-8BDA-01BAAA1D7DA6}" destId="{2F3FA738-563F-47E8-BE8B-E199AC2D8B16}" srcOrd="0" destOrd="5" presId="urn:microsoft.com/office/officeart/2005/8/layout/hList2"/>
    <dgm:cxn modelId="{311B3205-4C01-457D-A900-3198B8440790}" type="presOf" srcId="{258B69A6-0ABC-4C0B-8741-CAA7D4818B30}" destId="{1F11B6EA-CC16-41DA-A4DD-8E8B42377B99}" srcOrd="0" destOrd="0" presId="urn:microsoft.com/office/officeart/2005/8/layout/hList2"/>
    <dgm:cxn modelId="{DACE1BFC-233F-42BE-B4F1-D01988F1B285}" type="presOf" srcId="{315574AB-5167-413C-B1CA-58EBCFECBDFE}" destId="{2F3FA738-563F-47E8-BE8B-E199AC2D8B16}" srcOrd="0" destOrd="4" presId="urn:microsoft.com/office/officeart/2005/8/layout/hList2"/>
    <dgm:cxn modelId="{5CB5A636-BC13-4A8D-9318-4C94A5652EE4}" type="presOf" srcId="{F56D07C5-D843-4672-A2AC-2892A4AEE7C7}" destId="{4BC74049-CEF3-4958-84C6-BCE4E937B7B9}" srcOrd="0" destOrd="0" presId="urn:microsoft.com/office/officeart/2005/8/layout/hList2"/>
    <dgm:cxn modelId="{0063D783-B681-43C8-9BC0-46F293BC3095}" srcId="{258B69A6-0ABC-4C0B-8741-CAA7D4818B30}" destId="{8871E19F-0F31-4FF0-8ABB-6EF6652ED343}" srcOrd="4" destOrd="0" parTransId="{F950253E-3DA8-49F8-81B5-245FA009ECC6}" sibTransId="{AF86AAB4-1018-4A40-B81C-640429148D1F}"/>
    <dgm:cxn modelId="{B238C616-90C0-4B00-9942-C747B00330A9}" type="presOf" srcId="{AB29350E-F02A-469E-9BC7-C755AC1BC424}" destId="{CF16849F-31BA-48C0-8432-BF51AD3A1F65}" srcOrd="0" destOrd="0" presId="urn:microsoft.com/office/officeart/2005/8/layout/hList2"/>
    <dgm:cxn modelId="{66B3D8A2-9B8C-4979-9C58-562CB66C6244}" type="presOf" srcId="{43642486-11C9-4128-9453-6EAE335DEF30}" destId="{2F3FA738-563F-47E8-BE8B-E199AC2D8B16}" srcOrd="0" destOrd="2" presId="urn:microsoft.com/office/officeart/2005/8/layout/hList2"/>
    <dgm:cxn modelId="{F56C763E-D706-47CD-82EE-F39684C7D7D9}" type="presOf" srcId="{F09AC8DB-67AC-4634-BFAD-097DD885FC66}" destId="{D8F7C47B-6819-48E2-8615-CECF1341AA87}" srcOrd="0" destOrd="1" presId="urn:microsoft.com/office/officeart/2005/8/layout/hList2"/>
    <dgm:cxn modelId="{E224C8E9-EC2D-45ED-968A-E38CDF632A4C}" type="presOf" srcId="{192F4116-EBEC-4F52-87C9-2AD17978413A}" destId="{D8F7C47B-6819-48E2-8615-CECF1341AA87}" srcOrd="0" destOrd="6" presId="urn:microsoft.com/office/officeart/2005/8/layout/hList2"/>
    <dgm:cxn modelId="{E3D354AB-3879-453D-A9CD-D3786AEC0DE9}" srcId="{258B69A6-0ABC-4C0B-8741-CAA7D4818B30}" destId="{192F4116-EBEC-4F52-87C9-2AD17978413A}" srcOrd="6" destOrd="0" parTransId="{F5DFA611-DB3C-4C67-A786-676C9199382E}" sibTransId="{A59B4692-0B12-45BA-B004-B8BC152F95F4}"/>
    <dgm:cxn modelId="{7C0EF821-18B5-4A44-9E57-016962B2F3A6}" type="presOf" srcId="{51D33631-31C0-4864-9E08-856B94BEB745}" destId="{2F3FA738-563F-47E8-BE8B-E199AC2D8B16}" srcOrd="0" destOrd="0" presId="urn:microsoft.com/office/officeart/2005/8/layout/hList2"/>
    <dgm:cxn modelId="{323F34BE-4749-4353-AD92-31A90F79476D}" srcId="{F56D07C5-D843-4672-A2AC-2892A4AEE7C7}" destId="{51D33631-31C0-4864-9E08-856B94BEB745}" srcOrd="0" destOrd="0" parTransId="{EC87BD35-4A42-421E-AC6E-B05E49C9009C}" sibTransId="{0CE08635-4C79-4980-8310-07C70CF34844}"/>
    <dgm:cxn modelId="{2AF976F8-258C-4C21-895E-3608823C374E}" type="presOf" srcId="{6D959D9B-5C8B-4FE8-BDB4-D8EDD052D434}" destId="{D8F7C47B-6819-48E2-8615-CECF1341AA87}" srcOrd="0" destOrd="5" presId="urn:microsoft.com/office/officeart/2005/8/layout/hList2"/>
    <dgm:cxn modelId="{A32AFE7D-19EE-4746-9C2A-A22E5889FC6B}" srcId="{F56D07C5-D843-4672-A2AC-2892A4AEE7C7}" destId="{43642486-11C9-4128-9453-6EAE335DEF30}" srcOrd="2" destOrd="0" parTransId="{31E7277A-3207-4F84-B373-0A007CF5D572}" sibTransId="{9F5B9196-8CFC-4D82-BF79-06FE2473945F}"/>
    <dgm:cxn modelId="{BEBD439A-D3FC-4B66-B46C-29CEC0BF048C}" srcId="{F56D07C5-D843-4672-A2AC-2892A4AEE7C7}" destId="{F4C9AA94-9B84-4779-866A-484C460DB1CC}" srcOrd="3" destOrd="0" parTransId="{276BDB12-DE9C-48FD-B8B5-75E48A33EB58}" sibTransId="{9E3F37B4-9388-425C-95FE-600C62277B30}"/>
    <dgm:cxn modelId="{4867474F-EB83-4DE0-B32E-654C900FD465}" srcId="{AB29350E-F02A-469E-9BC7-C755AC1BC424}" destId="{258B69A6-0ABC-4C0B-8741-CAA7D4818B30}" srcOrd="0" destOrd="0" parTransId="{1BCA43F9-CD01-4F63-BFD7-53F36F5CE0FA}" sibTransId="{4FF35EF8-1B5A-4352-8427-D8F508A0DB6A}"/>
    <dgm:cxn modelId="{D55BC152-7EAB-4639-A71F-E4D68149720D}" srcId="{258B69A6-0ABC-4C0B-8741-CAA7D4818B30}" destId="{D3D2E472-3B57-4754-A2AA-7FAC25B18FE6}" srcOrd="3" destOrd="0" parTransId="{52ED7137-EA6A-4AFF-A09B-EF3EEDED2318}" sibTransId="{E045B62D-204A-4301-9A77-2E143222C5A6}"/>
    <dgm:cxn modelId="{D604FB7E-A680-418A-B57F-21E0C6889DBA}" type="presOf" srcId="{DDBF0224-EF92-409A-B2DB-7EB2D001913A}" destId="{D8F7C47B-6819-48E2-8615-CECF1341AA87}" srcOrd="0" destOrd="2" presId="urn:microsoft.com/office/officeart/2005/8/layout/hList2"/>
    <dgm:cxn modelId="{88A44507-C8AD-4853-9DDD-1C9E313EB378}" srcId="{258B69A6-0ABC-4C0B-8741-CAA7D4818B30}" destId="{DDBF0224-EF92-409A-B2DB-7EB2D001913A}" srcOrd="2" destOrd="0" parTransId="{FC5BC67E-5DCE-4C2E-AF8F-6BE5D194CEDB}" sibTransId="{5191B8AE-A057-4AEF-929C-D5A54EFC4D5D}"/>
    <dgm:cxn modelId="{18A7CE69-5D56-4E51-B46B-D01636FCD744}" srcId="{258B69A6-0ABC-4C0B-8741-CAA7D4818B30}" destId="{F09AC8DB-67AC-4634-BFAD-097DD885FC66}" srcOrd="1" destOrd="0" parTransId="{6662D42A-1D8E-41C6-844E-4A580A145E7C}" sibTransId="{A4685EFE-161E-4AB7-84AB-6F16E1B0AE18}"/>
    <dgm:cxn modelId="{B3CA4A94-EAD8-491D-A214-0573512A5414}" type="presParOf" srcId="{CF16849F-31BA-48C0-8432-BF51AD3A1F65}" destId="{7DC8B86B-BA44-4CFD-A6BF-6FA1DFA560F5}" srcOrd="0" destOrd="0" presId="urn:microsoft.com/office/officeart/2005/8/layout/hList2"/>
    <dgm:cxn modelId="{97C500B4-D826-4A74-876C-D5A7533F3446}" type="presParOf" srcId="{7DC8B86B-BA44-4CFD-A6BF-6FA1DFA560F5}" destId="{7D6B75B2-D308-41CF-9B4C-27D3C6EEC4EC}" srcOrd="0" destOrd="0" presId="urn:microsoft.com/office/officeart/2005/8/layout/hList2"/>
    <dgm:cxn modelId="{3AD999CF-186B-4B56-87A2-B40EA68FFEA8}" type="presParOf" srcId="{7DC8B86B-BA44-4CFD-A6BF-6FA1DFA560F5}" destId="{D8F7C47B-6819-48E2-8615-CECF1341AA87}" srcOrd="1" destOrd="0" presId="urn:microsoft.com/office/officeart/2005/8/layout/hList2"/>
    <dgm:cxn modelId="{7FDA2AB2-0CE8-4E45-A143-CDD555BE3892}" type="presParOf" srcId="{7DC8B86B-BA44-4CFD-A6BF-6FA1DFA560F5}" destId="{1F11B6EA-CC16-41DA-A4DD-8E8B42377B99}" srcOrd="2" destOrd="0" presId="urn:microsoft.com/office/officeart/2005/8/layout/hList2"/>
    <dgm:cxn modelId="{FF2AFA88-5B7B-4CFB-94CA-F279633DF4CC}" type="presParOf" srcId="{CF16849F-31BA-48C0-8432-BF51AD3A1F65}" destId="{C89905D6-A5CF-4E50-A6F4-178C50E36702}" srcOrd="1" destOrd="0" presId="urn:microsoft.com/office/officeart/2005/8/layout/hList2"/>
    <dgm:cxn modelId="{F3AA6C4A-5DA7-4320-AF38-DD6CCA058237}" type="presParOf" srcId="{CF16849F-31BA-48C0-8432-BF51AD3A1F65}" destId="{01AFCFDB-DE59-41FE-8A30-82B1818556C8}" srcOrd="2" destOrd="0" presId="urn:microsoft.com/office/officeart/2005/8/layout/hList2"/>
    <dgm:cxn modelId="{1E69E161-2FA6-4190-AC5F-08A573FCEC5D}" type="presParOf" srcId="{01AFCFDB-DE59-41FE-8A30-82B1818556C8}" destId="{9744A995-5537-4FB0-9469-B8F3EDD93FB1}" srcOrd="0" destOrd="0" presId="urn:microsoft.com/office/officeart/2005/8/layout/hList2"/>
    <dgm:cxn modelId="{9A09009E-CB39-4564-9EB0-2A504AA7322C}" type="presParOf" srcId="{01AFCFDB-DE59-41FE-8A30-82B1818556C8}" destId="{2F3FA738-563F-47E8-BE8B-E199AC2D8B16}" srcOrd="1" destOrd="0" presId="urn:microsoft.com/office/officeart/2005/8/layout/hList2"/>
    <dgm:cxn modelId="{B7220E59-F19B-41D4-9627-EBEE454678EB}" type="presParOf" srcId="{01AFCFDB-DE59-41FE-8A30-82B1818556C8}" destId="{4BC74049-CEF3-4958-84C6-BCE4E937B7B9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B4B4E6F-0E54-4F4E-93DC-AC96C247365C}" type="doc">
      <dgm:prSet loTypeId="urn:microsoft.com/office/officeart/2005/8/layout/h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pl-PL"/>
        </a:p>
      </dgm:t>
    </dgm:pt>
    <dgm:pt modelId="{D3175CC0-472D-48E0-AF62-5B379C082797}">
      <dgm:prSet phldrT="[Tekst]"/>
      <dgm:spPr/>
      <dgm:t>
        <a:bodyPr/>
        <a:lstStyle/>
        <a:p>
          <a:r>
            <a:rPr lang="pl-PL" dirty="0" smtClean="0"/>
            <a:t>2018</a:t>
          </a:r>
          <a:endParaRPr lang="pl-PL" dirty="0"/>
        </a:p>
      </dgm:t>
    </dgm:pt>
    <dgm:pt modelId="{CCF38515-8DA6-4B50-9AA0-98FDFE97209E}" type="parTrans" cxnId="{5971A21C-12F6-4C9B-9572-8FA5F7B560D1}">
      <dgm:prSet/>
      <dgm:spPr/>
      <dgm:t>
        <a:bodyPr/>
        <a:lstStyle/>
        <a:p>
          <a:endParaRPr lang="pl-PL"/>
        </a:p>
      </dgm:t>
    </dgm:pt>
    <dgm:pt modelId="{A2BC77F0-C52A-410F-84AC-E10AEAEED959}" type="sibTrans" cxnId="{5971A21C-12F6-4C9B-9572-8FA5F7B560D1}">
      <dgm:prSet/>
      <dgm:spPr/>
      <dgm:t>
        <a:bodyPr/>
        <a:lstStyle/>
        <a:p>
          <a:endParaRPr lang="pl-PL"/>
        </a:p>
      </dgm:t>
    </dgm:pt>
    <dgm:pt modelId="{663969DF-7777-4BB1-BE67-14D2C3CC1308}">
      <dgm:prSet phldrT="[Tekst]"/>
      <dgm:spPr/>
      <dgm:t>
        <a:bodyPr/>
        <a:lstStyle/>
        <a:p>
          <a:r>
            <a:rPr lang="pl-PL" dirty="0" err="1" smtClean="0"/>
            <a:t>EuoSkills</a:t>
          </a:r>
          <a:r>
            <a:rPr lang="pl-PL" dirty="0" smtClean="0"/>
            <a:t> Budapeszt</a:t>
          </a:r>
          <a:endParaRPr lang="pl-PL" dirty="0"/>
        </a:p>
      </dgm:t>
    </dgm:pt>
    <dgm:pt modelId="{A8E53EC6-1A2B-433A-B402-EFEBE0356F7A}" type="parTrans" cxnId="{3DF585D4-4AD6-4F98-904D-50D22FD4FB3C}">
      <dgm:prSet/>
      <dgm:spPr/>
      <dgm:t>
        <a:bodyPr/>
        <a:lstStyle/>
        <a:p>
          <a:endParaRPr lang="pl-PL"/>
        </a:p>
      </dgm:t>
    </dgm:pt>
    <dgm:pt modelId="{1D114055-9B8C-4F4F-A90E-CEFF4BE23B20}" type="sibTrans" cxnId="{3DF585D4-4AD6-4F98-904D-50D22FD4FB3C}">
      <dgm:prSet/>
      <dgm:spPr/>
      <dgm:t>
        <a:bodyPr/>
        <a:lstStyle/>
        <a:p>
          <a:endParaRPr lang="pl-PL"/>
        </a:p>
      </dgm:t>
    </dgm:pt>
    <dgm:pt modelId="{6039E48F-23D8-4A6F-BDAC-49929F1DC471}">
      <dgm:prSet phldrT="[Tekst]"/>
      <dgm:spPr/>
      <dgm:t>
        <a:bodyPr/>
        <a:lstStyle/>
        <a:p>
          <a:r>
            <a:rPr lang="pl-PL" dirty="0" smtClean="0"/>
            <a:t>Udział polskiej drużyny w 7 konkurencjach</a:t>
          </a:r>
          <a:endParaRPr lang="pl-PL" dirty="0"/>
        </a:p>
      </dgm:t>
    </dgm:pt>
    <dgm:pt modelId="{BA954B5F-BC22-43DD-AA31-9AADC2623D76}" type="parTrans" cxnId="{D3B64AB3-0B04-4DF3-AB8A-073FB43FD7C1}">
      <dgm:prSet/>
      <dgm:spPr/>
      <dgm:t>
        <a:bodyPr/>
        <a:lstStyle/>
        <a:p>
          <a:endParaRPr lang="pl-PL"/>
        </a:p>
      </dgm:t>
    </dgm:pt>
    <dgm:pt modelId="{21A1842E-F5C7-4000-BB37-016F8D4AA383}" type="sibTrans" cxnId="{D3B64AB3-0B04-4DF3-AB8A-073FB43FD7C1}">
      <dgm:prSet/>
      <dgm:spPr/>
      <dgm:t>
        <a:bodyPr/>
        <a:lstStyle/>
        <a:p>
          <a:endParaRPr lang="pl-PL"/>
        </a:p>
      </dgm:t>
    </dgm:pt>
    <dgm:pt modelId="{48704093-3198-434E-A174-72ED1308CB30}">
      <dgm:prSet phldrT="[Tekst]"/>
      <dgm:spPr/>
      <dgm:t>
        <a:bodyPr/>
        <a:lstStyle/>
        <a:p>
          <a:r>
            <a:rPr lang="pl-PL" dirty="0" smtClean="0"/>
            <a:t>2019</a:t>
          </a:r>
          <a:endParaRPr lang="pl-PL" dirty="0"/>
        </a:p>
      </dgm:t>
    </dgm:pt>
    <dgm:pt modelId="{86CED844-E4B7-4211-B5C9-2CFF9590A119}" type="parTrans" cxnId="{311919E4-E2A3-4E25-AB7D-5E82E3C49BA3}">
      <dgm:prSet/>
      <dgm:spPr/>
      <dgm:t>
        <a:bodyPr/>
        <a:lstStyle/>
        <a:p>
          <a:endParaRPr lang="pl-PL"/>
        </a:p>
      </dgm:t>
    </dgm:pt>
    <dgm:pt modelId="{3C45490E-6237-4E22-9E70-EE6B794D1DD9}" type="sibTrans" cxnId="{311919E4-E2A3-4E25-AB7D-5E82E3C49BA3}">
      <dgm:prSet/>
      <dgm:spPr/>
      <dgm:t>
        <a:bodyPr/>
        <a:lstStyle/>
        <a:p>
          <a:endParaRPr lang="pl-PL"/>
        </a:p>
      </dgm:t>
    </dgm:pt>
    <dgm:pt modelId="{C054DB66-9E73-4F54-B853-1C8CBA25E3F9}">
      <dgm:prSet phldrT="[Tekst]"/>
      <dgm:spPr/>
      <dgm:t>
        <a:bodyPr/>
        <a:lstStyle/>
        <a:p>
          <a:r>
            <a:rPr lang="pl-PL" dirty="0" err="1" smtClean="0"/>
            <a:t>WorldSkills</a:t>
          </a:r>
          <a:r>
            <a:rPr lang="pl-PL" dirty="0" smtClean="0"/>
            <a:t> Kazań</a:t>
          </a:r>
          <a:endParaRPr lang="pl-PL" dirty="0"/>
        </a:p>
      </dgm:t>
    </dgm:pt>
    <dgm:pt modelId="{D5A4FFD5-ADD3-4FA2-B15A-6D0A1C9D7D8E}" type="parTrans" cxnId="{C171962B-9B65-4525-AA24-83667A3119A0}">
      <dgm:prSet/>
      <dgm:spPr/>
      <dgm:t>
        <a:bodyPr/>
        <a:lstStyle/>
        <a:p>
          <a:endParaRPr lang="pl-PL"/>
        </a:p>
      </dgm:t>
    </dgm:pt>
    <dgm:pt modelId="{68B7AD7F-971F-434A-A689-D7138B9864C7}" type="sibTrans" cxnId="{C171962B-9B65-4525-AA24-83667A3119A0}">
      <dgm:prSet/>
      <dgm:spPr/>
      <dgm:t>
        <a:bodyPr/>
        <a:lstStyle/>
        <a:p>
          <a:endParaRPr lang="pl-PL"/>
        </a:p>
      </dgm:t>
    </dgm:pt>
    <dgm:pt modelId="{17BBDA28-29E8-407A-8A71-805E727FB83C}">
      <dgm:prSet phldrT="[Tekst]"/>
      <dgm:spPr/>
      <dgm:t>
        <a:bodyPr/>
        <a:lstStyle/>
        <a:p>
          <a:r>
            <a:rPr lang="pl-PL" dirty="0" smtClean="0"/>
            <a:t>Udział 11 polskich zawodników w 8 konkurencjach (w tym </a:t>
          </a:r>
          <a:r>
            <a:rPr lang="pl-PL" i="1" dirty="0" err="1" smtClean="0"/>
            <a:t>future</a:t>
          </a:r>
          <a:r>
            <a:rPr lang="pl-PL" i="1" dirty="0" smtClean="0"/>
            <a:t> </a:t>
          </a:r>
          <a:r>
            <a:rPr lang="pl-PL" i="1" dirty="0" err="1" smtClean="0"/>
            <a:t>skills</a:t>
          </a:r>
          <a:r>
            <a:rPr lang="pl-PL" i="1" dirty="0" smtClean="0"/>
            <a:t> </a:t>
          </a:r>
          <a:r>
            <a:rPr lang="pl-PL" i="0" dirty="0" smtClean="0"/>
            <a:t>i</a:t>
          </a:r>
          <a:r>
            <a:rPr lang="pl-PL" i="1" dirty="0" smtClean="0"/>
            <a:t> junior </a:t>
          </a:r>
          <a:r>
            <a:rPr lang="pl-PL" i="1" dirty="0" err="1" smtClean="0"/>
            <a:t>skills</a:t>
          </a:r>
          <a:r>
            <a:rPr lang="pl-PL" i="1" dirty="0" smtClean="0"/>
            <a:t>)</a:t>
          </a:r>
          <a:endParaRPr lang="pl-PL" dirty="0"/>
        </a:p>
      </dgm:t>
    </dgm:pt>
    <dgm:pt modelId="{50111B9D-1548-4741-A998-150790EB3818}" type="parTrans" cxnId="{00B79EC8-0C39-4546-B89E-1AECCE3D1484}">
      <dgm:prSet/>
      <dgm:spPr/>
      <dgm:t>
        <a:bodyPr/>
        <a:lstStyle/>
        <a:p>
          <a:endParaRPr lang="pl-PL"/>
        </a:p>
      </dgm:t>
    </dgm:pt>
    <dgm:pt modelId="{D42F6533-6834-41D0-BBFA-9A9CF41BB584}" type="sibTrans" cxnId="{00B79EC8-0C39-4546-B89E-1AECCE3D1484}">
      <dgm:prSet/>
      <dgm:spPr/>
      <dgm:t>
        <a:bodyPr/>
        <a:lstStyle/>
        <a:p>
          <a:endParaRPr lang="pl-PL"/>
        </a:p>
      </dgm:t>
    </dgm:pt>
    <dgm:pt modelId="{BE8D09F5-B3E9-461C-92AB-C3F45530D649}">
      <dgm:prSet phldrT="[Tekst]"/>
      <dgm:spPr/>
      <dgm:t>
        <a:bodyPr/>
        <a:lstStyle/>
        <a:p>
          <a:r>
            <a:rPr lang="pl-PL" dirty="0" smtClean="0"/>
            <a:t>2020</a:t>
          </a:r>
          <a:endParaRPr lang="pl-PL" dirty="0"/>
        </a:p>
      </dgm:t>
    </dgm:pt>
    <dgm:pt modelId="{AEFF5056-1D8B-47F9-B68D-A939565E1646}" type="parTrans" cxnId="{C9A9FC9F-31F6-4B71-B8DE-EABA0CE9E16D}">
      <dgm:prSet/>
      <dgm:spPr/>
      <dgm:t>
        <a:bodyPr/>
        <a:lstStyle/>
        <a:p>
          <a:endParaRPr lang="pl-PL"/>
        </a:p>
      </dgm:t>
    </dgm:pt>
    <dgm:pt modelId="{4EA4374D-06D9-4451-B04B-2AC3E28BD076}" type="sibTrans" cxnId="{C9A9FC9F-31F6-4B71-B8DE-EABA0CE9E16D}">
      <dgm:prSet/>
      <dgm:spPr/>
      <dgm:t>
        <a:bodyPr/>
        <a:lstStyle/>
        <a:p>
          <a:endParaRPr lang="pl-PL"/>
        </a:p>
      </dgm:t>
    </dgm:pt>
    <dgm:pt modelId="{7ACF29BC-9452-4BA3-810B-219706AB374C}">
      <dgm:prSet phldrT="[Tekst]"/>
      <dgm:spPr/>
      <dgm:t>
        <a:bodyPr/>
        <a:lstStyle/>
        <a:p>
          <a:r>
            <a:rPr lang="pl-PL" dirty="0" smtClean="0"/>
            <a:t>Wyłonienie i przygotowanie 17-osobowej drużyny do udziału w 16 konkurencjach na </a:t>
          </a:r>
          <a:r>
            <a:rPr lang="pl-PL" dirty="0" err="1" smtClean="0"/>
            <a:t>EuroSkills</a:t>
          </a:r>
          <a:r>
            <a:rPr lang="pl-PL" dirty="0" smtClean="0"/>
            <a:t> Graz (6-10.01.2021)</a:t>
          </a:r>
          <a:endParaRPr lang="pl-PL" dirty="0"/>
        </a:p>
      </dgm:t>
    </dgm:pt>
    <dgm:pt modelId="{A3529470-0C75-450F-948A-8F6A0F8AF532}" type="parTrans" cxnId="{A6CD4C0E-5F68-4C1F-A13B-07F97874596D}">
      <dgm:prSet/>
      <dgm:spPr/>
      <dgm:t>
        <a:bodyPr/>
        <a:lstStyle/>
        <a:p>
          <a:endParaRPr lang="pl-PL"/>
        </a:p>
      </dgm:t>
    </dgm:pt>
    <dgm:pt modelId="{BA085934-6622-460B-B55A-D295B9EB411E}" type="sibTrans" cxnId="{A6CD4C0E-5F68-4C1F-A13B-07F97874596D}">
      <dgm:prSet/>
      <dgm:spPr/>
      <dgm:t>
        <a:bodyPr/>
        <a:lstStyle/>
        <a:p>
          <a:endParaRPr lang="pl-PL"/>
        </a:p>
      </dgm:t>
    </dgm:pt>
    <dgm:pt modelId="{719E1F45-656E-4DCC-972B-60E17F7B9775}">
      <dgm:prSet phldrT="[Tekst]"/>
      <dgm:spPr/>
      <dgm:t>
        <a:bodyPr/>
        <a:lstStyle/>
        <a:p>
          <a:r>
            <a:rPr lang="pl-PL" dirty="0" smtClean="0"/>
            <a:t>Krajowe eliminacje dla branży gastronomicznej do </a:t>
          </a:r>
          <a:r>
            <a:rPr lang="pl-PL" dirty="0" err="1" smtClean="0"/>
            <a:t>WorldSkills</a:t>
          </a:r>
          <a:r>
            <a:rPr lang="pl-PL" dirty="0" smtClean="0"/>
            <a:t> Szanghaj (28-29.09.2020)</a:t>
          </a:r>
          <a:endParaRPr lang="pl-PL" dirty="0"/>
        </a:p>
      </dgm:t>
    </dgm:pt>
    <dgm:pt modelId="{3A64DE50-C4E7-41EC-A289-8CD3CA178DC1}" type="parTrans" cxnId="{90DA4561-08E6-40F9-AA2C-039E378BF30C}">
      <dgm:prSet/>
      <dgm:spPr/>
      <dgm:t>
        <a:bodyPr/>
        <a:lstStyle/>
        <a:p>
          <a:endParaRPr lang="pl-PL"/>
        </a:p>
      </dgm:t>
    </dgm:pt>
    <dgm:pt modelId="{B594671F-76D3-464D-885C-07A33F8D18DF}" type="sibTrans" cxnId="{90DA4561-08E6-40F9-AA2C-039E378BF30C}">
      <dgm:prSet/>
      <dgm:spPr/>
      <dgm:t>
        <a:bodyPr/>
        <a:lstStyle/>
        <a:p>
          <a:endParaRPr lang="pl-PL"/>
        </a:p>
      </dgm:t>
    </dgm:pt>
    <dgm:pt modelId="{7C00B5A3-CC4A-414B-B41A-4311D4418AD2}">
      <dgm:prSet phldrT="[Tekst]"/>
      <dgm:spPr/>
      <dgm:t>
        <a:bodyPr/>
        <a:lstStyle/>
        <a:p>
          <a:r>
            <a:rPr lang="pl-PL" dirty="0" smtClean="0"/>
            <a:t>Medal doskonałości zdobyty w konkurencji gotowanie</a:t>
          </a:r>
          <a:endParaRPr lang="pl-PL" dirty="0"/>
        </a:p>
      </dgm:t>
    </dgm:pt>
    <dgm:pt modelId="{23E54408-A076-4361-AF49-C6D9207F6267}" type="parTrans" cxnId="{9AE4E3CA-8298-46D4-B82A-B506E86CF9C0}">
      <dgm:prSet/>
      <dgm:spPr/>
      <dgm:t>
        <a:bodyPr/>
        <a:lstStyle/>
        <a:p>
          <a:endParaRPr lang="pl-PL"/>
        </a:p>
      </dgm:t>
    </dgm:pt>
    <dgm:pt modelId="{599EC342-81EA-431D-A4BC-29D53B001584}" type="sibTrans" cxnId="{9AE4E3CA-8298-46D4-B82A-B506E86CF9C0}">
      <dgm:prSet/>
      <dgm:spPr/>
      <dgm:t>
        <a:bodyPr/>
        <a:lstStyle/>
        <a:p>
          <a:endParaRPr lang="pl-PL"/>
        </a:p>
      </dgm:t>
    </dgm:pt>
    <dgm:pt modelId="{80F8993D-14F8-433C-BB93-118C943D1D53}">
      <dgm:prSet phldrT="[Tekst]"/>
      <dgm:spPr/>
      <dgm:t>
        <a:bodyPr/>
        <a:lstStyle/>
        <a:p>
          <a:r>
            <a:rPr lang="pl-PL" dirty="0" smtClean="0"/>
            <a:t>Przystąpienie Polski do </a:t>
          </a:r>
          <a:r>
            <a:rPr lang="pl-PL" dirty="0" err="1" smtClean="0"/>
            <a:t>WordSkills</a:t>
          </a:r>
          <a:r>
            <a:rPr lang="pl-PL" dirty="0" smtClean="0"/>
            <a:t> International</a:t>
          </a:r>
          <a:endParaRPr lang="pl-PL" dirty="0"/>
        </a:p>
      </dgm:t>
    </dgm:pt>
    <dgm:pt modelId="{B5B78B40-6D9C-4F01-8F9B-AC8D2238446A}" type="parTrans" cxnId="{9E90B55F-1E9B-48E9-AED4-FB6FAA5FCC61}">
      <dgm:prSet/>
      <dgm:spPr/>
      <dgm:t>
        <a:bodyPr/>
        <a:lstStyle/>
        <a:p>
          <a:endParaRPr lang="pl-PL"/>
        </a:p>
      </dgm:t>
    </dgm:pt>
    <dgm:pt modelId="{083DE7F5-163E-4D94-9767-8CFDB9233A03}" type="sibTrans" cxnId="{9E90B55F-1E9B-48E9-AED4-FB6FAA5FCC61}">
      <dgm:prSet/>
      <dgm:spPr/>
      <dgm:t>
        <a:bodyPr/>
        <a:lstStyle/>
        <a:p>
          <a:endParaRPr lang="pl-PL"/>
        </a:p>
      </dgm:t>
    </dgm:pt>
    <dgm:pt modelId="{0C8A201E-FA04-44BF-914E-2A62F5912782}">
      <dgm:prSet phldrT="[Tekst]"/>
      <dgm:spPr/>
      <dgm:t>
        <a:bodyPr/>
        <a:lstStyle/>
        <a:p>
          <a:endParaRPr lang="pl-PL" dirty="0"/>
        </a:p>
      </dgm:t>
    </dgm:pt>
    <dgm:pt modelId="{27CD85D1-C2F3-4C10-B5FF-61319D291492}" type="parTrans" cxnId="{DB86188C-E0C8-4141-80F4-B56602996FBD}">
      <dgm:prSet/>
      <dgm:spPr/>
      <dgm:t>
        <a:bodyPr/>
        <a:lstStyle/>
        <a:p>
          <a:endParaRPr lang="pl-PL"/>
        </a:p>
      </dgm:t>
    </dgm:pt>
    <dgm:pt modelId="{C69CB0E3-8321-480A-B917-256CA136AB5B}" type="sibTrans" cxnId="{DB86188C-E0C8-4141-80F4-B56602996FBD}">
      <dgm:prSet/>
      <dgm:spPr/>
      <dgm:t>
        <a:bodyPr/>
        <a:lstStyle/>
        <a:p>
          <a:endParaRPr lang="pl-PL"/>
        </a:p>
      </dgm:t>
    </dgm:pt>
    <dgm:pt modelId="{E10F7A0E-1D7C-4B53-BFAD-82D2AC5F17E3}">
      <dgm:prSet phldrT="[Tekst]"/>
      <dgm:spPr/>
      <dgm:t>
        <a:bodyPr/>
        <a:lstStyle/>
        <a:p>
          <a:r>
            <a:rPr lang="pl-PL" dirty="0" smtClean="0"/>
            <a:t>Srebrny medal zdobyty w konkurencji gotowanie</a:t>
          </a:r>
          <a:endParaRPr lang="pl-PL" dirty="0"/>
        </a:p>
      </dgm:t>
    </dgm:pt>
    <dgm:pt modelId="{F6BBDC96-E2D2-4470-904A-3E3DD2E8A305}" type="parTrans" cxnId="{55199968-AF20-4EBF-8EA1-C336B2F05186}">
      <dgm:prSet/>
      <dgm:spPr/>
      <dgm:t>
        <a:bodyPr/>
        <a:lstStyle/>
        <a:p>
          <a:endParaRPr lang="pl-PL"/>
        </a:p>
      </dgm:t>
    </dgm:pt>
    <dgm:pt modelId="{9337F312-CD02-4C85-B21B-4E613E9B7296}" type="sibTrans" cxnId="{55199968-AF20-4EBF-8EA1-C336B2F05186}">
      <dgm:prSet/>
      <dgm:spPr/>
      <dgm:t>
        <a:bodyPr/>
        <a:lstStyle/>
        <a:p>
          <a:endParaRPr lang="pl-PL"/>
        </a:p>
      </dgm:t>
    </dgm:pt>
    <dgm:pt modelId="{E36F236C-F868-4A3A-A6B8-BFB4FAC4C970}">
      <dgm:prSet phldrT="[Tekst]"/>
      <dgm:spPr/>
      <dgm:t>
        <a:bodyPr/>
        <a:lstStyle/>
        <a:p>
          <a:r>
            <a:rPr lang="pl-PL" dirty="0" smtClean="0"/>
            <a:t>Pierwsze krajowe eliminacje</a:t>
          </a:r>
          <a:endParaRPr lang="pl-PL" dirty="0"/>
        </a:p>
      </dgm:t>
    </dgm:pt>
    <dgm:pt modelId="{D13E52F7-5724-44BE-B37F-110A92C1D222}" type="parTrans" cxnId="{11CCD94C-B153-41C5-B22B-4436DAFE2EF3}">
      <dgm:prSet/>
      <dgm:spPr/>
      <dgm:t>
        <a:bodyPr/>
        <a:lstStyle/>
        <a:p>
          <a:endParaRPr lang="pl-PL"/>
        </a:p>
      </dgm:t>
    </dgm:pt>
    <dgm:pt modelId="{00B2F3D0-256B-4C15-9534-283BC285D36E}" type="sibTrans" cxnId="{11CCD94C-B153-41C5-B22B-4436DAFE2EF3}">
      <dgm:prSet/>
      <dgm:spPr/>
      <dgm:t>
        <a:bodyPr/>
        <a:lstStyle/>
        <a:p>
          <a:endParaRPr lang="pl-PL"/>
        </a:p>
      </dgm:t>
    </dgm:pt>
    <dgm:pt modelId="{4684B500-AFDB-4919-AF10-46BE0F393D9D}" type="pres">
      <dgm:prSet presAssocID="{4B4B4E6F-0E54-4F4E-93DC-AC96C247365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B31F2A54-363F-4056-8C09-1ACBD77C04DD}" type="pres">
      <dgm:prSet presAssocID="{D3175CC0-472D-48E0-AF62-5B379C082797}" presName="composite" presStyleCnt="0"/>
      <dgm:spPr/>
      <dgm:t>
        <a:bodyPr/>
        <a:lstStyle/>
        <a:p>
          <a:endParaRPr lang="pl-PL"/>
        </a:p>
      </dgm:t>
    </dgm:pt>
    <dgm:pt modelId="{FE4F099A-A1AF-4810-BE15-3E0CCEEC8AE4}" type="pres">
      <dgm:prSet presAssocID="{D3175CC0-472D-48E0-AF62-5B379C082797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3922DCE-150F-494E-9D49-CDB8A307C6C0}" type="pres">
      <dgm:prSet presAssocID="{D3175CC0-472D-48E0-AF62-5B379C082797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BA42B58-B5EF-4DA0-89E4-C6EA2C98E694}" type="pres">
      <dgm:prSet presAssocID="{A2BC77F0-C52A-410F-84AC-E10AEAEED959}" presName="space" presStyleCnt="0"/>
      <dgm:spPr/>
      <dgm:t>
        <a:bodyPr/>
        <a:lstStyle/>
        <a:p>
          <a:endParaRPr lang="pl-PL"/>
        </a:p>
      </dgm:t>
    </dgm:pt>
    <dgm:pt modelId="{71CDA623-40F3-4238-9AAF-90D80296B235}" type="pres">
      <dgm:prSet presAssocID="{48704093-3198-434E-A174-72ED1308CB30}" presName="composite" presStyleCnt="0"/>
      <dgm:spPr/>
      <dgm:t>
        <a:bodyPr/>
        <a:lstStyle/>
        <a:p>
          <a:endParaRPr lang="pl-PL"/>
        </a:p>
      </dgm:t>
    </dgm:pt>
    <dgm:pt modelId="{8D2BD992-F42E-4BA9-849E-67E020ACBFAA}" type="pres">
      <dgm:prSet presAssocID="{48704093-3198-434E-A174-72ED1308CB30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9303459-A7EA-4C9D-A437-1005D5579BB6}" type="pres">
      <dgm:prSet presAssocID="{48704093-3198-434E-A174-72ED1308CB30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CDDD14F-410A-495B-9646-9790C22E0347}" type="pres">
      <dgm:prSet presAssocID="{3C45490E-6237-4E22-9E70-EE6B794D1DD9}" presName="space" presStyleCnt="0"/>
      <dgm:spPr/>
      <dgm:t>
        <a:bodyPr/>
        <a:lstStyle/>
        <a:p>
          <a:endParaRPr lang="pl-PL"/>
        </a:p>
      </dgm:t>
    </dgm:pt>
    <dgm:pt modelId="{9EF3FAB4-0E23-4805-B250-4022BDEB6E1B}" type="pres">
      <dgm:prSet presAssocID="{BE8D09F5-B3E9-461C-92AB-C3F45530D649}" presName="composite" presStyleCnt="0"/>
      <dgm:spPr/>
      <dgm:t>
        <a:bodyPr/>
        <a:lstStyle/>
        <a:p>
          <a:endParaRPr lang="pl-PL"/>
        </a:p>
      </dgm:t>
    </dgm:pt>
    <dgm:pt modelId="{2952E6DD-8F5C-4095-82D1-5FC4D69166CD}" type="pres">
      <dgm:prSet presAssocID="{BE8D09F5-B3E9-461C-92AB-C3F45530D649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48AA3D0-CBDB-4610-B247-EE77DF9AAD70}" type="pres">
      <dgm:prSet presAssocID="{BE8D09F5-B3E9-461C-92AB-C3F45530D649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2B56A6F7-98BE-4823-9AEB-238FCB3E89B2}" type="presOf" srcId="{D3175CC0-472D-48E0-AF62-5B379C082797}" destId="{FE4F099A-A1AF-4810-BE15-3E0CCEEC8AE4}" srcOrd="0" destOrd="0" presId="urn:microsoft.com/office/officeart/2005/8/layout/hList1"/>
    <dgm:cxn modelId="{5971A21C-12F6-4C9B-9572-8FA5F7B560D1}" srcId="{4B4B4E6F-0E54-4F4E-93DC-AC96C247365C}" destId="{D3175CC0-472D-48E0-AF62-5B379C082797}" srcOrd="0" destOrd="0" parTransId="{CCF38515-8DA6-4B50-9AA0-98FDFE97209E}" sibTransId="{A2BC77F0-C52A-410F-84AC-E10AEAEED959}"/>
    <dgm:cxn modelId="{C63B6B94-62E3-48D6-9CAE-B94078C0AD47}" type="presOf" srcId="{4B4B4E6F-0E54-4F4E-93DC-AC96C247365C}" destId="{4684B500-AFDB-4919-AF10-46BE0F393D9D}" srcOrd="0" destOrd="0" presId="urn:microsoft.com/office/officeart/2005/8/layout/hList1"/>
    <dgm:cxn modelId="{ED10DD2B-50DA-4BBE-8432-E9B767D62201}" type="presOf" srcId="{17BBDA28-29E8-407A-8A71-805E727FB83C}" destId="{89303459-A7EA-4C9D-A437-1005D5579BB6}" srcOrd="0" destOrd="1" presId="urn:microsoft.com/office/officeart/2005/8/layout/hList1"/>
    <dgm:cxn modelId="{3DF585D4-4AD6-4F98-904D-50D22FD4FB3C}" srcId="{D3175CC0-472D-48E0-AF62-5B379C082797}" destId="{663969DF-7777-4BB1-BE67-14D2C3CC1308}" srcOrd="0" destOrd="0" parTransId="{A8E53EC6-1A2B-433A-B402-EFEBE0356F7A}" sibTransId="{1D114055-9B8C-4F4F-A90E-CEFF4BE23B20}"/>
    <dgm:cxn modelId="{BBE5EA9B-D216-45BE-978B-B22B88E49B6A}" type="presOf" srcId="{BE8D09F5-B3E9-461C-92AB-C3F45530D649}" destId="{2952E6DD-8F5C-4095-82D1-5FC4D69166CD}" srcOrd="0" destOrd="0" presId="urn:microsoft.com/office/officeart/2005/8/layout/hList1"/>
    <dgm:cxn modelId="{C9A9FC9F-31F6-4B71-B8DE-EABA0CE9E16D}" srcId="{4B4B4E6F-0E54-4F4E-93DC-AC96C247365C}" destId="{BE8D09F5-B3E9-461C-92AB-C3F45530D649}" srcOrd="2" destOrd="0" parTransId="{AEFF5056-1D8B-47F9-B68D-A939565E1646}" sibTransId="{4EA4374D-06D9-4451-B04B-2AC3E28BD076}"/>
    <dgm:cxn modelId="{0D5B6988-4F36-4F33-86AD-1247CFAD8BB1}" type="presOf" srcId="{6039E48F-23D8-4A6F-BDAC-49929F1DC471}" destId="{03922DCE-150F-494E-9D49-CDB8A307C6C0}" srcOrd="0" destOrd="1" presId="urn:microsoft.com/office/officeart/2005/8/layout/hList1"/>
    <dgm:cxn modelId="{00B79EC8-0C39-4546-B89E-1AECCE3D1484}" srcId="{48704093-3198-434E-A174-72ED1308CB30}" destId="{17BBDA28-29E8-407A-8A71-805E727FB83C}" srcOrd="1" destOrd="0" parTransId="{50111B9D-1548-4741-A998-150790EB3818}" sibTransId="{D42F6533-6834-41D0-BBFA-9A9CF41BB584}"/>
    <dgm:cxn modelId="{311919E4-E2A3-4E25-AB7D-5E82E3C49BA3}" srcId="{4B4B4E6F-0E54-4F4E-93DC-AC96C247365C}" destId="{48704093-3198-434E-A174-72ED1308CB30}" srcOrd="1" destOrd="0" parTransId="{86CED844-E4B7-4211-B5C9-2CFF9590A119}" sibTransId="{3C45490E-6237-4E22-9E70-EE6B794D1DD9}"/>
    <dgm:cxn modelId="{D3B64AB3-0B04-4DF3-AB8A-073FB43FD7C1}" srcId="{D3175CC0-472D-48E0-AF62-5B379C082797}" destId="{6039E48F-23D8-4A6F-BDAC-49929F1DC471}" srcOrd="1" destOrd="0" parTransId="{BA954B5F-BC22-43DD-AA31-9AADC2623D76}" sibTransId="{21A1842E-F5C7-4000-BB37-016F8D4AA383}"/>
    <dgm:cxn modelId="{9E0C59D0-F1BC-46AE-BB2F-735CC900D09B}" type="presOf" srcId="{80F8993D-14F8-433C-BB93-118C943D1D53}" destId="{03922DCE-150F-494E-9D49-CDB8A307C6C0}" srcOrd="0" destOrd="3" presId="urn:microsoft.com/office/officeart/2005/8/layout/hList1"/>
    <dgm:cxn modelId="{0AD92626-DABF-412C-9D86-A4A909544BF9}" type="presOf" srcId="{719E1F45-656E-4DCC-972B-60E17F7B9775}" destId="{748AA3D0-CBDB-4610-B247-EE77DF9AAD70}" srcOrd="0" destOrd="1" presId="urn:microsoft.com/office/officeart/2005/8/layout/hList1"/>
    <dgm:cxn modelId="{9A68EBBB-48BF-4ECA-A78D-5EA75CCF8F32}" type="presOf" srcId="{0C8A201E-FA04-44BF-914E-2A62F5912782}" destId="{89303459-A7EA-4C9D-A437-1005D5579BB6}" srcOrd="0" destOrd="4" presId="urn:microsoft.com/office/officeart/2005/8/layout/hList1"/>
    <dgm:cxn modelId="{11CCD94C-B153-41C5-B22B-4436DAFE2EF3}" srcId="{48704093-3198-434E-A174-72ED1308CB30}" destId="{E36F236C-F868-4A3A-A6B8-BFB4FAC4C970}" srcOrd="3" destOrd="0" parTransId="{D13E52F7-5724-44BE-B37F-110A92C1D222}" sibTransId="{00B2F3D0-256B-4C15-9534-283BC285D36E}"/>
    <dgm:cxn modelId="{90DA4561-08E6-40F9-AA2C-039E378BF30C}" srcId="{BE8D09F5-B3E9-461C-92AB-C3F45530D649}" destId="{719E1F45-656E-4DCC-972B-60E17F7B9775}" srcOrd="1" destOrd="0" parTransId="{3A64DE50-C4E7-41EC-A289-8CD3CA178DC1}" sibTransId="{B594671F-76D3-464D-885C-07A33F8D18DF}"/>
    <dgm:cxn modelId="{55D52A15-BCF7-458F-BAE0-1E3C3482BA85}" type="presOf" srcId="{663969DF-7777-4BB1-BE67-14D2C3CC1308}" destId="{03922DCE-150F-494E-9D49-CDB8A307C6C0}" srcOrd="0" destOrd="0" presId="urn:microsoft.com/office/officeart/2005/8/layout/hList1"/>
    <dgm:cxn modelId="{C171962B-9B65-4525-AA24-83667A3119A0}" srcId="{48704093-3198-434E-A174-72ED1308CB30}" destId="{C054DB66-9E73-4F54-B853-1C8CBA25E3F9}" srcOrd="0" destOrd="0" parTransId="{D5A4FFD5-ADD3-4FA2-B15A-6D0A1C9D7D8E}" sibTransId="{68B7AD7F-971F-434A-A689-D7138B9864C7}"/>
    <dgm:cxn modelId="{0A52FC6F-8290-4F34-AD09-3577BB59E56A}" type="presOf" srcId="{48704093-3198-434E-A174-72ED1308CB30}" destId="{8D2BD992-F42E-4BA9-849E-67E020ACBFAA}" srcOrd="0" destOrd="0" presId="urn:microsoft.com/office/officeart/2005/8/layout/hList1"/>
    <dgm:cxn modelId="{6B038514-E607-47F9-BF56-39EA48AF033C}" type="presOf" srcId="{C054DB66-9E73-4F54-B853-1C8CBA25E3F9}" destId="{89303459-A7EA-4C9D-A437-1005D5579BB6}" srcOrd="0" destOrd="0" presId="urn:microsoft.com/office/officeart/2005/8/layout/hList1"/>
    <dgm:cxn modelId="{9AE4E3CA-8298-46D4-B82A-B506E86CF9C0}" srcId="{D3175CC0-472D-48E0-AF62-5B379C082797}" destId="{7C00B5A3-CC4A-414B-B41A-4311D4418AD2}" srcOrd="2" destOrd="0" parTransId="{23E54408-A076-4361-AF49-C6D9207F6267}" sibTransId="{599EC342-81EA-431D-A4BC-29D53B001584}"/>
    <dgm:cxn modelId="{9E90B55F-1E9B-48E9-AED4-FB6FAA5FCC61}" srcId="{D3175CC0-472D-48E0-AF62-5B379C082797}" destId="{80F8993D-14F8-433C-BB93-118C943D1D53}" srcOrd="3" destOrd="0" parTransId="{B5B78B40-6D9C-4F01-8F9B-AC8D2238446A}" sibTransId="{083DE7F5-163E-4D94-9767-8CFDB9233A03}"/>
    <dgm:cxn modelId="{55199968-AF20-4EBF-8EA1-C336B2F05186}" srcId="{48704093-3198-434E-A174-72ED1308CB30}" destId="{E10F7A0E-1D7C-4B53-BFAD-82D2AC5F17E3}" srcOrd="2" destOrd="0" parTransId="{F6BBDC96-E2D2-4470-904A-3E3DD2E8A305}" sibTransId="{9337F312-CD02-4C85-B21B-4E613E9B7296}"/>
    <dgm:cxn modelId="{DB86188C-E0C8-4141-80F4-B56602996FBD}" srcId="{48704093-3198-434E-A174-72ED1308CB30}" destId="{0C8A201E-FA04-44BF-914E-2A62F5912782}" srcOrd="4" destOrd="0" parTransId="{27CD85D1-C2F3-4C10-B5FF-61319D291492}" sibTransId="{C69CB0E3-8321-480A-B917-256CA136AB5B}"/>
    <dgm:cxn modelId="{F072D5FC-6E68-4EFD-A72F-0C383F839F34}" type="presOf" srcId="{7ACF29BC-9452-4BA3-810B-219706AB374C}" destId="{748AA3D0-CBDB-4610-B247-EE77DF9AAD70}" srcOrd="0" destOrd="0" presId="urn:microsoft.com/office/officeart/2005/8/layout/hList1"/>
    <dgm:cxn modelId="{ED018962-2070-4278-90B1-504DA905C012}" type="presOf" srcId="{E10F7A0E-1D7C-4B53-BFAD-82D2AC5F17E3}" destId="{89303459-A7EA-4C9D-A437-1005D5579BB6}" srcOrd="0" destOrd="2" presId="urn:microsoft.com/office/officeart/2005/8/layout/hList1"/>
    <dgm:cxn modelId="{48C89A7D-F39B-43FD-A9AA-A3F1DA9DE56B}" type="presOf" srcId="{E36F236C-F868-4A3A-A6B8-BFB4FAC4C970}" destId="{89303459-A7EA-4C9D-A437-1005D5579BB6}" srcOrd="0" destOrd="3" presId="urn:microsoft.com/office/officeart/2005/8/layout/hList1"/>
    <dgm:cxn modelId="{A6CD4C0E-5F68-4C1F-A13B-07F97874596D}" srcId="{BE8D09F5-B3E9-461C-92AB-C3F45530D649}" destId="{7ACF29BC-9452-4BA3-810B-219706AB374C}" srcOrd="0" destOrd="0" parTransId="{A3529470-0C75-450F-948A-8F6A0F8AF532}" sibTransId="{BA085934-6622-460B-B55A-D295B9EB411E}"/>
    <dgm:cxn modelId="{C2729B9E-E97C-4BC3-94FA-4A497A4E93F3}" type="presOf" srcId="{7C00B5A3-CC4A-414B-B41A-4311D4418AD2}" destId="{03922DCE-150F-494E-9D49-CDB8A307C6C0}" srcOrd="0" destOrd="2" presId="urn:microsoft.com/office/officeart/2005/8/layout/hList1"/>
    <dgm:cxn modelId="{4150B06E-8F80-4E03-A536-5A57A2951ED8}" type="presParOf" srcId="{4684B500-AFDB-4919-AF10-46BE0F393D9D}" destId="{B31F2A54-363F-4056-8C09-1ACBD77C04DD}" srcOrd="0" destOrd="0" presId="urn:microsoft.com/office/officeart/2005/8/layout/hList1"/>
    <dgm:cxn modelId="{5BD00DA0-0515-402B-8F5E-2DDCE7D34A53}" type="presParOf" srcId="{B31F2A54-363F-4056-8C09-1ACBD77C04DD}" destId="{FE4F099A-A1AF-4810-BE15-3E0CCEEC8AE4}" srcOrd="0" destOrd="0" presId="urn:microsoft.com/office/officeart/2005/8/layout/hList1"/>
    <dgm:cxn modelId="{6C6DD0BC-8D80-45AD-A7DE-5479EEF09268}" type="presParOf" srcId="{B31F2A54-363F-4056-8C09-1ACBD77C04DD}" destId="{03922DCE-150F-494E-9D49-CDB8A307C6C0}" srcOrd="1" destOrd="0" presId="urn:microsoft.com/office/officeart/2005/8/layout/hList1"/>
    <dgm:cxn modelId="{51D2FA1B-7785-4179-9AB9-3B0F99BC9E2A}" type="presParOf" srcId="{4684B500-AFDB-4919-AF10-46BE0F393D9D}" destId="{8BA42B58-B5EF-4DA0-89E4-C6EA2C98E694}" srcOrd="1" destOrd="0" presId="urn:microsoft.com/office/officeart/2005/8/layout/hList1"/>
    <dgm:cxn modelId="{A8945ECF-0B66-4AC0-868F-C93F432108FC}" type="presParOf" srcId="{4684B500-AFDB-4919-AF10-46BE0F393D9D}" destId="{71CDA623-40F3-4238-9AAF-90D80296B235}" srcOrd="2" destOrd="0" presId="urn:microsoft.com/office/officeart/2005/8/layout/hList1"/>
    <dgm:cxn modelId="{401082C9-F7B1-44E8-ADA2-22711F296B54}" type="presParOf" srcId="{71CDA623-40F3-4238-9AAF-90D80296B235}" destId="{8D2BD992-F42E-4BA9-849E-67E020ACBFAA}" srcOrd="0" destOrd="0" presId="urn:microsoft.com/office/officeart/2005/8/layout/hList1"/>
    <dgm:cxn modelId="{7815D79A-7158-42A2-A8DB-C0BFB194624A}" type="presParOf" srcId="{71CDA623-40F3-4238-9AAF-90D80296B235}" destId="{89303459-A7EA-4C9D-A437-1005D5579BB6}" srcOrd="1" destOrd="0" presId="urn:microsoft.com/office/officeart/2005/8/layout/hList1"/>
    <dgm:cxn modelId="{873D5A1C-CE60-4997-9301-1B7A96780E9A}" type="presParOf" srcId="{4684B500-AFDB-4919-AF10-46BE0F393D9D}" destId="{5CDDD14F-410A-495B-9646-9790C22E0347}" srcOrd="3" destOrd="0" presId="urn:microsoft.com/office/officeart/2005/8/layout/hList1"/>
    <dgm:cxn modelId="{2CE6629A-856C-4021-97BB-D947B594E39D}" type="presParOf" srcId="{4684B500-AFDB-4919-AF10-46BE0F393D9D}" destId="{9EF3FAB4-0E23-4805-B250-4022BDEB6E1B}" srcOrd="4" destOrd="0" presId="urn:microsoft.com/office/officeart/2005/8/layout/hList1"/>
    <dgm:cxn modelId="{AE7A9EA7-FFF6-4BB0-B195-D00684378F18}" type="presParOf" srcId="{9EF3FAB4-0E23-4805-B250-4022BDEB6E1B}" destId="{2952E6DD-8F5C-4095-82D1-5FC4D69166CD}" srcOrd="0" destOrd="0" presId="urn:microsoft.com/office/officeart/2005/8/layout/hList1"/>
    <dgm:cxn modelId="{DF4D2D59-7837-4D98-9D26-09371D8F3703}" type="presParOf" srcId="{9EF3FAB4-0E23-4805-B250-4022BDEB6E1B}" destId="{748AA3D0-CBDB-4610-B247-EE77DF9AAD7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DC120E4-BDA9-492E-8B6F-B3A5A45F4123}" type="doc">
      <dgm:prSet loTypeId="urn:microsoft.com/office/officeart/2005/8/layout/hProcess9" loCatId="process" qsTypeId="urn:microsoft.com/office/officeart/2005/8/quickstyle/simple1" qsCatId="simple" csTypeId="urn:microsoft.com/office/officeart/2005/8/colors/accent3_1" csCatId="accent3" phldr="1"/>
      <dgm:spPr/>
    </dgm:pt>
    <dgm:pt modelId="{E7B86B3D-CD37-43A1-8CC1-145C719CB4D4}">
      <dgm:prSet phldrT="[Tekst]"/>
      <dgm:spPr/>
      <dgm:t>
        <a:bodyPr/>
        <a:lstStyle/>
        <a:p>
          <a:r>
            <a:rPr lang="pl-PL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Wyłonienie zawodników i ekspertów do konkurencji</a:t>
          </a:r>
          <a:endParaRPr lang="pl-PL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</a:endParaRPr>
        </a:p>
      </dgm:t>
    </dgm:pt>
    <dgm:pt modelId="{8F0B996F-2EC6-4E63-93AF-5F86E8CBAFB8}" type="parTrans" cxnId="{EB5F886A-4B7E-4CD7-9451-7BF7C7FF4604}">
      <dgm:prSet/>
      <dgm:spPr/>
      <dgm:t>
        <a:bodyPr/>
        <a:lstStyle/>
        <a:p>
          <a:endParaRPr lang="pl-PL"/>
        </a:p>
      </dgm:t>
    </dgm:pt>
    <dgm:pt modelId="{8A09798D-ED31-4913-8FA4-E5B71C540A8E}" type="sibTrans" cxnId="{EB5F886A-4B7E-4CD7-9451-7BF7C7FF4604}">
      <dgm:prSet/>
      <dgm:spPr/>
      <dgm:t>
        <a:bodyPr/>
        <a:lstStyle/>
        <a:p>
          <a:endParaRPr lang="pl-PL"/>
        </a:p>
      </dgm:t>
    </dgm:pt>
    <dgm:pt modelId="{DBAE8A59-2B66-4373-B877-545FC11FAA53}">
      <dgm:prSet phldrT="[Tekst]"/>
      <dgm:spPr/>
      <dgm:t>
        <a:bodyPr/>
        <a:lstStyle/>
        <a:p>
          <a:r>
            <a:rPr lang="pl-PL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Finansowanie treningów i konkursów zagranicznych </a:t>
          </a:r>
          <a:endParaRPr lang="pl-PL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</a:endParaRPr>
        </a:p>
      </dgm:t>
    </dgm:pt>
    <dgm:pt modelId="{7F5F7B17-A466-4DB5-A0DF-484A61EE5223}" type="parTrans" cxnId="{4E5C1A7F-8742-4D52-9567-3F09A4488628}">
      <dgm:prSet/>
      <dgm:spPr/>
      <dgm:t>
        <a:bodyPr/>
        <a:lstStyle/>
        <a:p>
          <a:endParaRPr lang="pl-PL"/>
        </a:p>
      </dgm:t>
    </dgm:pt>
    <dgm:pt modelId="{58B1D1E7-7BB5-4EBB-8B23-125238A3DC15}" type="sibTrans" cxnId="{4E5C1A7F-8742-4D52-9567-3F09A4488628}">
      <dgm:prSet/>
      <dgm:spPr/>
      <dgm:t>
        <a:bodyPr/>
        <a:lstStyle/>
        <a:p>
          <a:endParaRPr lang="pl-PL"/>
        </a:p>
      </dgm:t>
    </dgm:pt>
    <dgm:pt modelId="{164F269C-4AF9-4689-9298-CA2A62303D64}">
      <dgm:prSet phldrT="[Tekst]"/>
      <dgm:spPr/>
      <dgm:t>
        <a:bodyPr/>
        <a:lstStyle/>
        <a:p>
          <a:r>
            <a:rPr lang="pl-PL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Finansowanie pakietu pobytowego na konkursie, lotów i ubezpieczenia podroży, transport, </a:t>
          </a:r>
          <a:r>
            <a:rPr lang="pl-PL" dirty="0" err="1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toolbox</a:t>
          </a:r>
          <a:endParaRPr lang="pl-PL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</a:endParaRPr>
        </a:p>
      </dgm:t>
    </dgm:pt>
    <dgm:pt modelId="{488DAC4C-5E26-4307-B7FD-DD77C7BE94BC}" type="parTrans" cxnId="{15486770-295A-461A-83B1-347AB441F6A0}">
      <dgm:prSet/>
      <dgm:spPr/>
      <dgm:t>
        <a:bodyPr/>
        <a:lstStyle/>
        <a:p>
          <a:endParaRPr lang="pl-PL"/>
        </a:p>
      </dgm:t>
    </dgm:pt>
    <dgm:pt modelId="{3FDB2E8F-048E-4561-8360-8878CFCE31CD}" type="sibTrans" cxnId="{15486770-295A-461A-83B1-347AB441F6A0}">
      <dgm:prSet/>
      <dgm:spPr/>
      <dgm:t>
        <a:bodyPr/>
        <a:lstStyle/>
        <a:p>
          <a:endParaRPr lang="pl-PL"/>
        </a:p>
      </dgm:t>
    </dgm:pt>
    <dgm:pt modelId="{52FB625D-4F61-496F-89A1-0488A186F758}">
      <dgm:prSet/>
      <dgm:spPr/>
      <dgm:t>
        <a:bodyPr/>
        <a:lstStyle/>
        <a:p>
          <a:r>
            <a:rPr lang="pl-PL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Szkolenia wdrażające do WorldSkills  z zakresu regulaminów, zasad, systemu oceniania</a:t>
          </a:r>
          <a:endParaRPr lang="pl-PL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</a:endParaRPr>
        </a:p>
      </dgm:t>
    </dgm:pt>
    <dgm:pt modelId="{D052F7E4-E1C2-44F3-9F8D-901EAEF1C271}" type="parTrans" cxnId="{AB01F7A0-DA12-4E04-BC08-87BC353C9FFB}">
      <dgm:prSet/>
      <dgm:spPr/>
      <dgm:t>
        <a:bodyPr/>
        <a:lstStyle/>
        <a:p>
          <a:endParaRPr lang="pl-PL"/>
        </a:p>
      </dgm:t>
    </dgm:pt>
    <dgm:pt modelId="{6B2889CC-0499-4168-ACE9-C6EDE017E243}" type="sibTrans" cxnId="{AB01F7A0-DA12-4E04-BC08-87BC353C9FFB}">
      <dgm:prSet/>
      <dgm:spPr/>
      <dgm:t>
        <a:bodyPr/>
        <a:lstStyle/>
        <a:p>
          <a:endParaRPr lang="pl-PL"/>
        </a:p>
      </dgm:t>
    </dgm:pt>
    <dgm:pt modelId="{81E7563D-4450-4454-BCBD-AAFD3C3105F8}">
      <dgm:prSet/>
      <dgm:spPr/>
      <dgm:t>
        <a:bodyPr/>
        <a:lstStyle/>
        <a:p>
          <a:r>
            <a:rPr lang="pl-PL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Zadania FRSE:</a:t>
          </a:r>
          <a:endParaRPr lang="pl-PL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</a:endParaRPr>
        </a:p>
      </dgm:t>
    </dgm:pt>
    <dgm:pt modelId="{5A1192D7-1976-4C36-97B6-AA538EAFFB7B}" type="parTrans" cxnId="{C039F941-B346-4C4A-A13A-B45238C245D3}">
      <dgm:prSet/>
      <dgm:spPr/>
      <dgm:t>
        <a:bodyPr/>
        <a:lstStyle/>
        <a:p>
          <a:endParaRPr lang="pl-PL"/>
        </a:p>
      </dgm:t>
    </dgm:pt>
    <dgm:pt modelId="{9F143B18-9D67-4693-9F2C-31D263AD7BC2}" type="sibTrans" cxnId="{C039F941-B346-4C4A-A13A-B45238C245D3}">
      <dgm:prSet/>
      <dgm:spPr/>
      <dgm:t>
        <a:bodyPr/>
        <a:lstStyle/>
        <a:p>
          <a:endParaRPr lang="pl-PL"/>
        </a:p>
      </dgm:t>
    </dgm:pt>
    <dgm:pt modelId="{1CEEB3D1-F999-4256-AD60-2DFDEE6AF49A}">
      <dgm:prSet/>
      <dgm:spPr/>
      <dgm:t>
        <a:bodyPr/>
        <a:lstStyle/>
        <a:p>
          <a:r>
            <a:rPr lang="pl-PL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Opieka nad zespołem, zapewnienie </a:t>
          </a:r>
          <a:r>
            <a:rPr lang="pl-PL" dirty="0" err="1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brandu</a:t>
          </a:r>
          <a:r>
            <a:rPr lang="pl-PL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 WorldSkills Poland (koszulki, gadżety), promowanie konkursu w mediach</a:t>
          </a:r>
          <a:endParaRPr lang="pl-PL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</a:endParaRPr>
        </a:p>
      </dgm:t>
    </dgm:pt>
    <dgm:pt modelId="{69232166-677E-46BA-87EF-E476767E50A0}" type="parTrans" cxnId="{7B916058-47EF-46CC-AD39-FBD078FFCEDB}">
      <dgm:prSet/>
      <dgm:spPr/>
      <dgm:t>
        <a:bodyPr/>
        <a:lstStyle/>
        <a:p>
          <a:endParaRPr lang="pl-PL"/>
        </a:p>
      </dgm:t>
    </dgm:pt>
    <dgm:pt modelId="{4DC753D7-C114-4F31-B16D-9BEDAFFD6DE5}" type="sibTrans" cxnId="{7B916058-47EF-46CC-AD39-FBD078FFCEDB}">
      <dgm:prSet/>
      <dgm:spPr/>
      <dgm:t>
        <a:bodyPr/>
        <a:lstStyle/>
        <a:p>
          <a:endParaRPr lang="pl-PL"/>
        </a:p>
      </dgm:t>
    </dgm:pt>
    <dgm:pt modelId="{8BB5F0BC-23A5-49DD-BBD1-EFE8DF84F4CE}" type="pres">
      <dgm:prSet presAssocID="{2DC120E4-BDA9-492E-8B6F-B3A5A45F4123}" presName="CompostProcess" presStyleCnt="0">
        <dgm:presLayoutVars>
          <dgm:dir/>
          <dgm:resizeHandles val="exact"/>
        </dgm:presLayoutVars>
      </dgm:prSet>
      <dgm:spPr/>
    </dgm:pt>
    <dgm:pt modelId="{2439BB8F-98B5-417E-9B1A-600292F7739F}" type="pres">
      <dgm:prSet presAssocID="{2DC120E4-BDA9-492E-8B6F-B3A5A45F4123}" presName="arrow" presStyleLbl="bgShp" presStyleIdx="0" presStyleCnt="1"/>
      <dgm:spPr/>
    </dgm:pt>
    <dgm:pt modelId="{0C58A577-926C-4A3D-B119-346217E589EB}" type="pres">
      <dgm:prSet presAssocID="{2DC120E4-BDA9-492E-8B6F-B3A5A45F4123}" presName="linearProcess" presStyleCnt="0"/>
      <dgm:spPr/>
    </dgm:pt>
    <dgm:pt modelId="{55DB0B8F-1C82-46B6-8F00-5A7F7CEFA607}" type="pres">
      <dgm:prSet presAssocID="{81E7563D-4450-4454-BCBD-AAFD3C3105F8}" presName="textNode" presStyleLbl="node1" presStyleIdx="0" presStyleCnt="6" custLinFactNeighborX="26129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4B7B380-50B3-408B-AC23-45A7E2973B37}" type="pres">
      <dgm:prSet presAssocID="{9F143B18-9D67-4693-9F2C-31D263AD7BC2}" presName="sibTrans" presStyleCnt="0"/>
      <dgm:spPr/>
    </dgm:pt>
    <dgm:pt modelId="{9423921A-1CC9-44DE-BC58-47491D16C768}" type="pres">
      <dgm:prSet presAssocID="{E7B86B3D-CD37-43A1-8CC1-145C719CB4D4}" presName="text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66BEFCA-5635-498F-A351-1733BAEF167C}" type="pres">
      <dgm:prSet presAssocID="{8A09798D-ED31-4913-8FA4-E5B71C540A8E}" presName="sibTrans" presStyleCnt="0"/>
      <dgm:spPr/>
    </dgm:pt>
    <dgm:pt modelId="{5D5D3A15-D842-4746-BE2E-5E720DD1248D}" type="pres">
      <dgm:prSet presAssocID="{52FB625D-4F61-496F-89A1-0488A186F758}" presName="text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984DD321-BB78-467D-9381-288A4FCA7BE7}" type="pres">
      <dgm:prSet presAssocID="{6B2889CC-0499-4168-ACE9-C6EDE017E243}" presName="sibTrans" presStyleCnt="0"/>
      <dgm:spPr/>
    </dgm:pt>
    <dgm:pt modelId="{53A0984E-E291-4A35-9C17-619B97365F8F}" type="pres">
      <dgm:prSet presAssocID="{DBAE8A59-2B66-4373-B877-545FC11FAA53}" presName="text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392BB1E1-1859-4027-977C-97F2A0D4034C}" type="pres">
      <dgm:prSet presAssocID="{58B1D1E7-7BB5-4EBB-8B23-125238A3DC15}" presName="sibTrans" presStyleCnt="0"/>
      <dgm:spPr/>
    </dgm:pt>
    <dgm:pt modelId="{6C82CA18-C28E-4668-9B4E-33984518AAD1}" type="pres">
      <dgm:prSet presAssocID="{164F269C-4AF9-4689-9298-CA2A62303D64}" presName="text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55ED28D-FE40-4F4E-92D6-35E6DD0C6E7E}" type="pres">
      <dgm:prSet presAssocID="{3FDB2E8F-048E-4561-8360-8878CFCE31CD}" presName="sibTrans" presStyleCnt="0"/>
      <dgm:spPr/>
    </dgm:pt>
    <dgm:pt modelId="{2C2CE715-3AE7-4ECE-B950-5F9E16BADAB5}" type="pres">
      <dgm:prSet presAssocID="{1CEEB3D1-F999-4256-AD60-2DFDEE6AF49A}" presName="text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EE695C50-8292-4E58-961B-4650B32251F0}" type="presOf" srcId="{1CEEB3D1-F999-4256-AD60-2DFDEE6AF49A}" destId="{2C2CE715-3AE7-4ECE-B950-5F9E16BADAB5}" srcOrd="0" destOrd="0" presId="urn:microsoft.com/office/officeart/2005/8/layout/hProcess9"/>
    <dgm:cxn modelId="{70D955F8-9F18-425E-A2C0-0929DD418A65}" type="presOf" srcId="{2DC120E4-BDA9-492E-8B6F-B3A5A45F4123}" destId="{8BB5F0BC-23A5-49DD-BBD1-EFE8DF84F4CE}" srcOrd="0" destOrd="0" presId="urn:microsoft.com/office/officeart/2005/8/layout/hProcess9"/>
    <dgm:cxn modelId="{7B916058-47EF-46CC-AD39-FBD078FFCEDB}" srcId="{2DC120E4-BDA9-492E-8B6F-B3A5A45F4123}" destId="{1CEEB3D1-F999-4256-AD60-2DFDEE6AF49A}" srcOrd="5" destOrd="0" parTransId="{69232166-677E-46BA-87EF-E476767E50A0}" sibTransId="{4DC753D7-C114-4F31-B16D-9BEDAFFD6DE5}"/>
    <dgm:cxn modelId="{2766537B-D357-48CA-916E-DF739614ED91}" type="presOf" srcId="{E7B86B3D-CD37-43A1-8CC1-145C719CB4D4}" destId="{9423921A-1CC9-44DE-BC58-47491D16C768}" srcOrd="0" destOrd="0" presId="urn:microsoft.com/office/officeart/2005/8/layout/hProcess9"/>
    <dgm:cxn modelId="{EB5F886A-4B7E-4CD7-9451-7BF7C7FF4604}" srcId="{2DC120E4-BDA9-492E-8B6F-B3A5A45F4123}" destId="{E7B86B3D-CD37-43A1-8CC1-145C719CB4D4}" srcOrd="1" destOrd="0" parTransId="{8F0B996F-2EC6-4E63-93AF-5F86E8CBAFB8}" sibTransId="{8A09798D-ED31-4913-8FA4-E5B71C540A8E}"/>
    <dgm:cxn modelId="{70813A24-E14B-4A49-A4DC-5FA88CE6C2FD}" type="presOf" srcId="{164F269C-4AF9-4689-9298-CA2A62303D64}" destId="{6C82CA18-C28E-4668-9B4E-33984518AAD1}" srcOrd="0" destOrd="0" presId="urn:microsoft.com/office/officeart/2005/8/layout/hProcess9"/>
    <dgm:cxn modelId="{C039F941-B346-4C4A-A13A-B45238C245D3}" srcId="{2DC120E4-BDA9-492E-8B6F-B3A5A45F4123}" destId="{81E7563D-4450-4454-BCBD-AAFD3C3105F8}" srcOrd="0" destOrd="0" parTransId="{5A1192D7-1976-4C36-97B6-AA538EAFFB7B}" sibTransId="{9F143B18-9D67-4693-9F2C-31D263AD7BC2}"/>
    <dgm:cxn modelId="{AB01F7A0-DA12-4E04-BC08-87BC353C9FFB}" srcId="{2DC120E4-BDA9-492E-8B6F-B3A5A45F4123}" destId="{52FB625D-4F61-496F-89A1-0488A186F758}" srcOrd="2" destOrd="0" parTransId="{D052F7E4-E1C2-44F3-9F8D-901EAEF1C271}" sibTransId="{6B2889CC-0499-4168-ACE9-C6EDE017E243}"/>
    <dgm:cxn modelId="{1A8F4EF8-4E93-46A7-9A9E-0165132C0892}" type="presOf" srcId="{DBAE8A59-2B66-4373-B877-545FC11FAA53}" destId="{53A0984E-E291-4A35-9C17-619B97365F8F}" srcOrd="0" destOrd="0" presId="urn:microsoft.com/office/officeart/2005/8/layout/hProcess9"/>
    <dgm:cxn modelId="{15486770-295A-461A-83B1-347AB441F6A0}" srcId="{2DC120E4-BDA9-492E-8B6F-B3A5A45F4123}" destId="{164F269C-4AF9-4689-9298-CA2A62303D64}" srcOrd="4" destOrd="0" parTransId="{488DAC4C-5E26-4307-B7FD-DD77C7BE94BC}" sibTransId="{3FDB2E8F-048E-4561-8360-8878CFCE31CD}"/>
    <dgm:cxn modelId="{979C3446-F817-43D1-B49B-9F1FA11D0303}" type="presOf" srcId="{81E7563D-4450-4454-BCBD-AAFD3C3105F8}" destId="{55DB0B8F-1C82-46B6-8F00-5A7F7CEFA607}" srcOrd="0" destOrd="0" presId="urn:microsoft.com/office/officeart/2005/8/layout/hProcess9"/>
    <dgm:cxn modelId="{4E5C1A7F-8742-4D52-9567-3F09A4488628}" srcId="{2DC120E4-BDA9-492E-8B6F-B3A5A45F4123}" destId="{DBAE8A59-2B66-4373-B877-545FC11FAA53}" srcOrd="3" destOrd="0" parTransId="{7F5F7B17-A466-4DB5-A0DF-484A61EE5223}" sibTransId="{58B1D1E7-7BB5-4EBB-8B23-125238A3DC15}"/>
    <dgm:cxn modelId="{8725BD68-536C-4746-956C-1DEE8E85B818}" type="presOf" srcId="{52FB625D-4F61-496F-89A1-0488A186F758}" destId="{5D5D3A15-D842-4746-BE2E-5E720DD1248D}" srcOrd="0" destOrd="0" presId="urn:microsoft.com/office/officeart/2005/8/layout/hProcess9"/>
    <dgm:cxn modelId="{75EC79D5-214D-4BC7-A887-AD09796C3AE8}" type="presParOf" srcId="{8BB5F0BC-23A5-49DD-BBD1-EFE8DF84F4CE}" destId="{2439BB8F-98B5-417E-9B1A-600292F7739F}" srcOrd="0" destOrd="0" presId="urn:microsoft.com/office/officeart/2005/8/layout/hProcess9"/>
    <dgm:cxn modelId="{B4C631E2-E878-450B-8A5F-AF2C24ACA3BC}" type="presParOf" srcId="{8BB5F0BC-23A5-49DD-BBD1-EFE8DF84F4CE}" destId="{0C58A577-926C-4A3D-B119-346217E589EB}" srcOrd="1" destOrd="0" presId="urn:microsoft.com/office/officeart/2005/8/layout/hProcess9"/>
    <dgm:cxn modelId="{C79B9FF9-3E63-42B1-9D4B-673826C82F5F}" type="presParOf" srcId="{0C58A577-926C-4A3D-B119-346217E589EB}" destId="{55DB0B8F-1C82-46B6-8F00-5A7F7CEFA607}" srcOrd="0" destOrd="0" presId="urn:microsoft.com/office/officeart/2005/8/layout/hProcess9"/>
    <dgm:cxn modelId="{B865F208-0D7E-4507-965A-CE02168EAB38}" type="presParOf" srcId="{0C58A577-926C-4A3D-B119-346217E589EB}" destId="{84B7B380-50B3-408B-AC23-45A7E2973B37}" srcOrd="1" destOrd="0" presId="urn:microsoft.com/office/officeart/2005/8/layout/hProcess9"/>
    <dgm:cxn modelId="{A848D12D-66CD-49BF-8789-218D0C9346D2}" type="presParOf" srcId="{0C58A577-926C-4A3D-B119-346217E589EB}" destId="{9423921A-1CC9-44DE-BC58-47491D16C768}" srcOrd="2" destOrd="0" presId="urn:microsoft.com/office/officeart/2005/8/layout/hProcess9"/>
    <dgm:cxn modelId="{2D58E8F6-DF78-42BF-BC28-89D16AB3AF3E}" type="presParOf" srcId="{0C58A577-926C-4A3D-B119-346217E589EB}" destId="{566BEFCA-5635-498F-A351-1733BAEF167C}" srcOrd="3" destOrd="0" presId="urn:microsoft.com/office/officeart/2005/8/layout/hProcess9"/>
    <dgm:cxn modelId="{54C0D261-4F3A-44BA-BDDD-B55F767003EA}" type="presParOf" srcId="{0C58A577-926C-4A3D-B119-346217E589EB}" destId="{5D5D3A15-D842-4746-BE2E-5E720DD1248D}" srcOrd="4" destOrd="0" presId="urn:microsoft.com/office/officeart/2005/8/layout/hProcess9"/>
    <dgm:cxn modelId="{CFEBA27F-3FBD-428C-9D0D-8AE64501BE08}" type="presParOf" srcId="{0C58A577-926C-4A3D-B119-346217E589EB}" destId="{984DD321-BB78-467D-9381-288A4FCA7BE7}" srcOrd="5" destOrd="0" presId="urn:microsoft.com/office/officeart/2005/8/layout/hProcess9"/>
    <dgm:cxn modelId="{12A2BF73-BAD0-4E99-BEB2-DB924CB01F39}" type="presParOf" srcId="{0C58A577-926C-4A3D-B119-346217E589EB}" destId="{53A0984E-E291-4A35-9C17-619B97365F8F}" srcOrd="6" destOrd="0" presId="urn:microsoft.com/office/officeart/2005/8/layout/hProcess9"/>
    <dgm:cxn modelId="{581FA92A-62FC-41ED-B5AA-04979F0FBBAB}" type="presParOf" srcId="{0C58A577-926C-4A3D-B119-346217E589EB}" destId="{392BB1E1-1859-4027-977C-97F2A0D4034C}" srcOrd="7" destOrd="0" presId="urn:microsoft.com/office/officeart/2005/8/layout/hProcess9"/>
    <dgm:cxn modelId="{92AF52EC-DB3D-4C9A-BE96-838C0E641335}" type="presParOf" srcId="{0C58A577-926C-4A3D-B119-346217E589EB}" destId="{6C82CA18-C28E-4668-9B4E-33984518AAD1}" srcOrd="8" destOrd="0" presId="urn:microsoft.com/office/officeart/2005/8/layout/hProcess9"/>
    <dgm:cxn modelId="{388E2303-B5C3-4C2F-8D1B-DA6D85FC38E9}" type="presParOf" srcId="{0C58A577-926C-4A3D-B119-346217E589EB}" destId="{855ED28D-FE40-4F4E-92D6-35E6DD0C6E7E}" srcOrd="9" destOrd="0" presId="urn:microsoft.com/office/officeart/2005/8/layout/hProcess9"/>
    <dgm:cxn modelId="{9233741D-F4C6-40B6-B1BC-543BA1F00069}" type="presParOf" srcId="{0C58A577-926C-4A3D-B119-346217E589EB}" destId="{2C2CE715-3AE7-4ECE-B950-5F9E16BADAB5}" srcOrd="1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DC120E4-BDA9-492E-8B6F-B3A5A45F4123}" type="doc">
      <dgm:prSet loTypeId="urn:microsoft.com/office/officeart/2005/8/layout/hProcess9" loCatId="process" qsTypeId="urn:microsoft.com/office/officeart/2005/8/quickstyle/simple1" qsCatId="simple" csTypeId="urn:microsoft.com/office/officeart/2005/8/colors/accent3_1" csCatId="accent3" phldr="1"/>
      <dgm:spPr/>
    </dgm:pt>
    <dgm:pt modelId="{E7B86B3D-CD37-43A1-8CC1-145C719CB4D4}">
      <dgm:prSet phldrT="[Tekst]"/>
      <dgm:spPr/>
      <dgm:t>
        <a:bodyPr/>
        <a:lstStyle/>
        <a:p>
          <a:r>
            <a:rPr lang="pl-PL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Szkolenie zawodnika przez eksperta/inwestorów/szkołę (około 1 rok)</a:t>
          </a:r>
          <a:endParaRPr lang="pl-PL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</a:endParaRPr>
        </a:p>
      </dgm:t>
    </dgm:pt>
    <dgm:pt modelId="{8F0B996F-2EC6-4E63-93AF-5F86E8CBAFB8}" type="parTrans" cxnId="{EB5F886A-4B7E-4CD7-9451-7BF7C7FF4604}">
      <dgm:prSet/>
      <dgm:spPr/>
      <dgm:t>
        <a:bodyPr/>
        <a:lstStyle/>
        <a:p>
          <a:endParaRPr lang="pl-PL"/>
        </a:p>
      </dgm:t>
    </dgm:pt>
    <dgm:pt modelId="{8A09798D-ED31-4913-8FA4-E5B71C540A8E}" type="sibTrans" cxnId="{EB5F886A-4B7E-4CD7-9451-7BF7C7FF4604}">
      <dgm:prSet/>
      <dgm:spPr/>
      <dgm:t>
        <a:bodyPr/>
        <a:lstStyle/>
        <a:p>
          <a:endParaRPr lang="pl-PL"/>
        </a:p>
      </dgm:t>
    </dgm:pt>
    <dgm:pt modelId="{164F269C-4AF9-4689-9298-CA2A62303D64}">
      <dgm:prSet phldrT="[Tekst]"/>
      <dgm:spPr/>
      <dgm:t>
        <a:bodyPr/>
        <a:lstStyle/>
        <a:p>
          <a:r>
            <a:rPr lang="pl-PL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Ekspert: udział w forum ekspertów, przystąpienie do obowiązkowych modułów testowych, ocena w czasie konkursu</a:t>
          </a:r>
          <a:endParaRPr lang="pl-PL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</a:endParaRPr>
        </a:p>
      </dgm:t>
    </dgm:pt>
    <dgm:pt modelId="{488DAC4C-5E26-4307-B7FD-DD77C7BE94BC}" type="parTrans" cxnId="{15486770-295A-461A-83B1-347AB441F6A0}">
      <dgm:prSet/>
      <dgm:spPr/>
      <dgm:t>
        <a:bodyPr/>
        <a:lstStyle/>
        <a:p>
          <a:endParaRPr lang="pl-PL"/>
        </a:p>
      </dgm:t>
    </dgm:pt>
    <dgm:pt modelId="{3FDB2E8F-048E-4561-8360-8878CFCE31CD}" type="sibTrans" cxnId="{15486770-295A-461A-83B1-347AB441F6A0}">
      <dgm:prSet/>
      <dgm:spPr/>
      <dgm:t>
        <a:bodyPr/>
        <a:lstStyle/>
        <a:p>
          <a:endParaRPr lang="pl-PL"/>
        </a:p>
      </dgm:t>
    </dgm:pt>
    <dgm:pt modelId="{52FB625D-4F61-496F-89A1-0488A186F758}">
      <dgm:prSet/>
      <dgm:spPr/>
      <dgm:t>
        <a:bodyPr/>
        <a:lstStyle/>
        <a:p>
          <a:r>
            <a:rPr lang="pl-PL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Zapewnienie materiałów i narzędzi szkoleniowych</a:t>
          </a:r>
          <a:endParaRPr lang="pl-PL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</a:endParaRPr>
        </a:p>
      </dgm:t>
    </dgm:pt>
    <dgm:pt modelId="{D052F7E4-E1C2-44F3-9F8D-901EAEF1C271}" type="parTrans" cxnId="{AB01F7A0-DA12-4E04-BC08-87BC353C9FFB}">
      <dgm:prSet/>
      <dgm:spPr/>
      <dgm:t>
        <a:bodyPr/>
        <a:lstStyle/>
        <a:p>
          <a:endParaRPr lang="pl-PL"/>
        </a:p>
      </dgm:t>
    </dgm:pt>
    <dgm:pt modelId="{6B2889CC-0499-4168-ACE9-C6EDE017E243}" type="sibTrans" cxnId="{AB01F7A0-DA12-4E04-BC08-87BC353C9FFB}">
      <dgm:prSet/>
      <dgm:spPr/>
      <dgm:t>
        <a:bodyPr/>
        <a:lstStyle/>
        <a:p>
          <a:endParaRPr lang="pl-PL"/>
        </a:p>
      </dgm:t>
    </dgm:pt>
    <dgm:pt modelId="{81E7563D-4450-4454-BCBD-AAFD3C3105F8}">
      <dgm:prSet/>
      <dgm:spPr/>
      <dgm:t>
        <a:bodyPr/>
        <a:lstStyle/>
        <a:p>
          <a:r>
            <a:rPr lang="pl-PL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Zadania partnerów wysyłających zawodnika:</a:t>
          </a:r>
          <a:endParaRPr lang="pl-PL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</a:endParaRPr>
        </a:p>
      </dgm:t>
    </dgm:pt>
    <dgm:pt modelId="{5A1192D7-1976-4C36-97B6-AA538EAFFB7B}" type="parTrans" cxnId="{C039F941-B346-4C4A-A13A-B45238C245D3}">
      <dgm:prSet/>
      <dgm:spPr/>
      <dgm:t>
        <a:bodyPr/>
        <a:lstStyle/>
        <a:p>
          <a:endParaRPr lang="pl-PL"/>
        </a:p>
      </dgm:t>
    </dgm:pt>
    <dgm:pt modelId="{9F143B18-9D67-4693-9F2C-31D263AD7BC2}" type="sibTrans" cxnId="{C039F941-B346-4C4A-A13A-B45238C245D3}">
      <dgm:prSet/>
      <dgm:spPr/>
      <dgm:t>
        <a:bodyPr/>
        <a:lstStyle/>
        <a:p>
          <a:endParaRPr lang="pl-PL"/>
        </a:p>
      </dgm:t>
    </dgm:pt>
    <dgm:pt modelId="{7F8CA266-DEAD-4388-934B-2076D5249EC0}">
      <dgm:prSet/>
      <dgm:spPr/>
      <dgm:t>
        <a:bodyPr/>
        <a:lstStyle/>
        <a:p>
          <a:r>
            <a:rPr lang="pl-PL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Wyposażenie zawodnika w </a:t>
          </a:r>
          <a:r>
            <a:rPr lang="pl-PL" dirty="0" err="1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toolbox</a:t>
          </a:r>
          <a:endParaRPr lang="pl-PL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</a:endParaRPr>
        </a:p>
      </dgm:t>
    </dgm:pt>
    <dgm:pt modelId="{E319AF73-50D5-4704-B462-2F0635293C8C}" type="parTrans" cxnId="{AAE592F6-1480-4F2B-89C6-D8763EC5C3A7}">
      <dgm:prSet/>
      <dgm:spPr/>
      <dgm:t>
        <a:bodyPr/>
        <a:lstStyle/>
        <a:p>
          <a:endParaRPr lang="pl-PL"/>
        </a:p>
      </dgm:t>
    </dgm:pt>
    <dgm:pt modelId="{35553463-B2A8-48F9-A531-D1FB8B09AC5E}" type="sibTrans" cxnId="{AAE592F6-1480-4F2B-89C6-D8763EC5C3A7}">
      <dgm:prSet/>
      <dgm:spPr/>
      <dgm:t>
        <a:bodyPr/>
        <a:lstStyle/>
        <a:p>
          <a:endParaRPr lang="pl-PL"/>
        </a:p>
      </dgm:t>
    </dgm:pt>
    <dgm:pt modelId="{8BB5F0BC-23A5-49DD-BBD1-EFE8DF84F4CE}" type="pres">
      <dgm:prSet presAssocID="{2DC120E4-BDA9-492E-8B6F-B3A5A45F4123}" presName="CompostProcess" presStyleCnt="0">
        <dgm:presLayoutVars>
          <dgm:dir/>
          <dgm:resizeHandles val="exact"/>
        </dgm:presLayoutVars>
      </dgm:prSet>
      <dgm:spPr/>
    </dgm:pt>
    <dgm:pt modelId="{2439BB8F-98B5-417E-9B1A-600292F7739F}" type="pres">
      <dgm:prSet presAssocID="{2DC120E4-BDA9-492E-8B6F-B3A5A45F4123}" presName="arrow" presStyleLbl="bgShp" presStyleIdx="0" presStyleCnt="1"/>
      <dgm:spPr/>
    </dgm:pt>
    <dgm:pt modelId="{0C58A577-926C-4A3D-B119-346217E589EB}" type="pres">
      <dgm:prSet presAssocID="{2DC120E4-BDA9-492E-8B6F-B3A5A45F4123}" presName="linearProcess" presStyleCnt="0"/>
      <dgm:spPr/>
    </dgm:pt>
    <dgm:pt modelId="{55DB0B8F-1C82-46B6-8F00-5A7F7CEFA607}" type="pres">
      <dgm:prSet presAssocID="{81E7563D-4450-4454-BCBD-AAFD3C3105F8}" presName="tex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4B7B380-50B3-408B-AC23-45A7E2973B37}" type="pres">
      <dgm:prSet presAssocID="{9F143B18-9D67-4693-9F2C-31D263AD7BC2}" presName="sibTrans" presStyleCnt="0"/>
      <dgm:spPr/>
    </dgm:pt>
    <dgm:pt modelId="{9423921A-1CC9-44DE-BC58-47491D16C768}" type="pres">
      <dgm:prSet presAssocID="{E7B86B3D-CD37-43A1-8CC1-145C719CB4D4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66BEFCA-5635-498F-A351-1733BAEF167C}" type="pres">
      <dgm:prSet presAssocID="{8A09798D-ED31-4913-8FA4-E5B71C540A8E}" presName="sibTrans" presStyleCnt="0"/>
      <dgm:spPr/>
    </dgm:pt>
    <dgm:pt modelId="{5D5D3A15-D842-4746-BE2E-5E720DD1248D}" type="pres">
      <dgm:prSet presAssocID="{52FB625D-4F61-496F-89A1-0488A186F758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984DD321-BB78-467D-9381-288A4FCA7BE7}" type="pres">
      <dgm:prSet presAssocID="{6B2889CC-0499-4168-ACE9-C6EDE017E243}" presName="sibTrans" presStyleCnt="0"/>
      <dgm:spPr/>
    </dgm:pt>
    <dgm:pt modelId="{204E9565-B1AD-4091-B323-AA4FCFD1470A}" type="pres">
      <dgm:prSet presAssocID="{7F8CA266-DEAD-4388-934B-2076D5249EC0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CF16C6B-60F5-49B5-90EE-3E462FCC9482}" type="pres">
      <dgm:prSet presAssocID="{35553463-B2A8-48F9-A531-D1FB8B09AC5E}" presName="sibTrans" presStyleCnt="0"/>
      <dgm:spPr/>
    </dgm:pt>
    <dgm:pt modelId="{6C82CA18-C28E-4668-9B4E-33984518AAD1}" type="pres">
      <dgm:prSet presAssocID="{164F269C-4AF9-4689-9298-CA2A62303D64}" presName="text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9F57AC71-581E-4B05-9595-FB01D2C7FC0D}" type="presOf" srcId="{164F269C-4AF9-4689-9298-CA2A62303D64}" destId="{6C82CA18-C28E-4668-9B4E-33984518AAD1}" srcOrd="0" destOrd="0" presId="urn:microsoft.com/office/officeart/2005/8/layout/hProcess9"/>
    <dgm:cxn modelId="{EB5F886A-4B7E-4CD7-9451-7BF7C7FF4604}" srcId="{2DC120E4-BDA9-492E-8B6F-B3A5A45F4123}" destId="{E7B86B3D-CD37-43A1-8CC1-145C719CB4D4}" srcOrd="1" destOrd="0" parTransId="{8F0B996F-2EC6-4E63-93AF-5F86E8CBAFB8}" sibTransId="{8A09798D-ED31-4913-8FA4-E5B71C540A8E}"/>
    <dgm:cxn modelId="{AB01F7A0-DA12-4E04-BC08-87BC353C9FFB}" srcId="{2DC120E4-BDA9-492E-8B6F-B3A5A45F4123}" destId="{52FB625D-4F61-496F-89A1-0488A186F758}" srcOrd="2" destOrd="0" parTransId="{D052F7E4-E1C2-44F3-9F8D-901EAEF1C271}" sibTransId="{6B2889CC-0499-4168-ACE9-C6EDE017E243}"/>
    <dgm:cxn modelId="{C039F941-B346-4C4A-A13A-B45238C245D3}" srcId="{2DC120E4-BDA9-492E-8B6F-B3A5A45F4123}" destId="{81E7563D-4450-4454-BCBD-AAFD3C3105F8}" srcOrd="0" destOrd="0" parTransId="{5A1192D7-1976-4C36-97B6-AA538EAFFB7B}" sibTransId="{9F143B18-9D67-4693-9F2C-31D263AD7BC2}"/>
    <dgm:cxn modelId="{AAE592F6-1480-4F2B-89C6-D8763EC5C3A7}" srcId="{2DC120E4-BDA9-492E-8B6F-B3A5A45F4123}" destId="{7F8CA266-DEAD-4388-934B-2076D5249EC0}" srcOrd="3" destOrd="0" parTransId="{E319AF73-50D5-4704-B462-2F0635293C8C}" sibTransId="{35553463-B2A8-48F9-A531-D1FB8B09AC5E}"/>
    <dgm:cxn modelId="{15486770-295A-461A-83B1-347AB441F6A0}" srcId="{2DC120E4-BDA9-492E-8B6F-B3A5A45F4123}" destId="{164F269C-4AF9-4689-9298-CA2A62303D64}" srcOrd="4" destOrd="0" parTransId="{488DAC4C-5E26-4307-B7FD-DD77C7BE94BC}" sibTransId="{3FDB2E8F-048E-4561-8360-8878CFCE31CD}"/>
    <dgm:cxn modelId="{84BB259D-3694-4A55-8EA9-9A75619E4360}" type="presOf" srcId="{E7B86B3D-CD37-43A1-8CC1-145C719CB4D4}" destId="{9423921A-1CC9-44DE-BC58-47491D16C768}" srcOrd="0" destOrd="0" presId="urn:microsoft.com/office/officeart/2005/8/layout/hProcess9"/>
    <dgm:cxn modelId="{C762B963-6859-4575-955C-656B7E6FB577}" type="presOf" srcId="{52FB625D-4F61-496F-89A1-0488A186F758}" destId="{5D5D3A15-D842-4746-BE2E-5E720DD1248D}" srcOrd="0" destOrd="0" presId="urn:microsoft.com/office/officeart/2005/8/layout/hProcess9"/>
    <dgm:cxn modelId="{2D686A3D-B7C3-4EE5-BDE0-12019EB1F4C1}" type="presOf" srcId="{2DC120E4-BDA9-492E-8B6F-B3A5A45F4123}" destId="{8BB5F0BC-23A5-49DD-BBD1-EFE8DF84F4CE}" srcOrd="0" destOrd="0" presId="urn:microsoft.com/office/officeart/2005/8/layout/hProcess9"/>
    <dgm:cxn modelId="{A0E11CA9-D352-4902-9733-E524FDCEE5B0}" type="presOf" srcId="{81E7563D-4450-4454-BCBD-AAFD3C3105F8}" destId="{55DB0B8F-1C82-46B6-8F00-5A7F7CEFA607}" srcOrd="0" destOrd="0" presId="urn:microsoft.com/office/officeart/2005/8/layout/hProcess9"/>
    <dgm:cxn modelId="{4988EEFB-9CC9-4EAC-83E6-4A5195999988}" type="presOf" srcId="{7F8CA266-DEAD-4388-934B-2076D5249EC0}" destId="{204E9565-B1AD-4091-B323-AA4FCFD1470A}" srcOrd="0" destOrd="0" presId="urn:microsoft.com/office/officeart/2005/8/layout/hProcess9"/>
    <dgm:cxn modelId="{77F2E53F-25BD-4B07-96B1-DC3EE34327B7}" type="presParOf" srcId="{8BB5F0BC-23A5-49DD-BBD1-EFE8DF84F4CE}" destId="{2439BB8F-98B5-417E-9B1A-600292F7739F}" srcOrd="0" destOrd="0" presId="urn:microsoft.com/office/officeart/2005/8/layout/hProcess9"/>
    <dgm:cxn modelId="{8B95E205-A332-41DF-9795-B60C3B7F5216}" type="presParOf" srcId="{8BB5F0BC-23A5-49DD-BBD1-EFE8DF84F4CE}" destId="{0C58A577-926C-4A3D-B119-346217E589EB}" srcOrd="1" destOrd="0" presId="urn:microsoft.com/office/officeart/2005/8/layout/hProcess9"/>
    <dgm:cxn modelId="{38C5228A-F4D6-4B92-A7B1-C3DC821123AC}" type="presParOf" srcId="{0C58A577-926C-4A3D-B119-346217E589EB}" destId="{55DB0B8F-1C82-46B6-8F00-5A7F7CEFA607}" srcOrd="0" destOrd="0" presId="urn:microsoft.com/office/officeart/2005/8/layout/hProcess9"/>
    <dgm:cxn modelId="{59999AEE-CCB3-4618-8120-C3373AB54C84}" type="presParOf" srcId="{0C58A577-926C-4A3D-B119-346217E589EB}" destId="{84B7B380-50B3-408B-AC23-45A7E2973B37}" srcOrd="1" destOrd="0" presId="urn:microsoft.com/office/officeart/2005/8/layout/hProcess9"/>
    <dgm:cxn modelId="{8CD1C945-27BA-4904-AB39-5B28519D9F1F}" type="presParOf" srcId="{0C58A577-926C-4A3D-B119-346217E589EB}" destId="{9423921A-1CC9-44DE-BC58-47491D16C768}" srcOrd="2" destOrd="0" presId="urn:microsoft.com/office/officeart/2005/8/layout/hProcess9"/>
    <dgm:cxn modelId="{86705347-2850-4141-A3B3-BFDCD9A6B1A8}" type="presParOf" srcId="{0C58A577-926C-4A3D-B119-346217E589EB}" destId="{566BEFCA-5635-498F-A351-1733BAEF167C}" srcOrd="3" destOrd="0" presId="urn:microsoft.com/office/officeart/2005/8/layout/hProcess9"/>
    <dgm:cxn modelId="{955EBA13-9B44-4D82-A960-2E64EB315D84}" type="presParOf" srcId="{0C58A577-926C-4A3D-B119-346217E589EB}" destId="{5D5D3A15-D842-4746-BE2E-5E720DD1248D}" srcOrd="4" destOrd="0" presId="urn:microsoft.com/office/officeart/2005/8/layout/hProcess9"/>
    <dgm:cxn modelId="{351758FC-C03B-4954-B08C-B0188E1AA5CD}" type="presParOf" srcId="{0C58A577-926C-4A3D-B119-346217E589EB}" destId="{984DD321-BB78-467D-9381-288A4FCA7BE7}" srcOrd="5" destOrd="0" presId="urn:microsoft.com/office/officeart/2005/8/layout/hProcess9"/>
    <dgm:cxn modelId="{D6D25D48-6546-481F-8C4F-3D08CB4AD071}" type="presParOf" srcId="{0C58A577-926C-4A3D-B119-346217E589EB}" destId="{204E9565-B1AD-4091-B323-AA4FCFD1470A}" srcOrd="6" destOrd="0" presId="urn:microsoft.com/office/officeart/2005/8/layout/hProcess9"/>
    <dgm:cxn modelId="{781D6F6C-B10F-4A34-B939-5F1FA01D15F6}" type="presParOf" srcId="{0C58A577-926C-4A3D-B119-346217E589EB}" destId="{1CF16C6B-60F5-49B5-90EE-3E462FCC9482}" srcOrd="7" destOrd="0" presId="urn:microsoft.com/office/officeart/2005/8/layout/hProcess9"/>
    <dgm:cxn modelId="{AF54A258-6AD4-4613-8792-79D9D0CC5CD0}" type="presParOf" srcId="{0C58A577-926C-4A3D-B119-346217E589EB}" destId="{6C82CA18-C28E-4668-9B4E-33984518AAD1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FE2547B-072B-46FC-9D6C-2AB04AA0350B}" type="doc">
      <dgm:prSet loTypeId="urn:microsoft.com/office/officeart/2005/8/layout/rings+Icon" loCatId="officeonline" qsTypeId="urn:microsoft.com/office/officeart/2005/8/quickstyle/simple1" qsCatId="simple" csTypeId="urn:microsoft.com/office/officeart/2005/8/colors/accent3_4" csCatId="accent3" phldr="1"/>
      <dgm:spPr/>
    </dgm:pt>
    <dgm:pt modelId="{0C63444C-6265-4D3E-9CCE-CCF2A8C913CC}">
      <dgm:prSet phldrT="[Tekst]"/>
      <dgm:spPr/>
      <dgm:t>
        <a:bodyPr/>
        <a:lstStyle/>
        <a:p>
          <a:r>
            <a:rPr lang="pl-PL" b="1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Technologia budowlana:</a:t>
          </a:r>
          <a:r>
            <a:rPr lang="pl-PL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/>
          </a:r>
          <a:br>
            <a:rPr lang="pl-PL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</a:br>
          <a:r>
            <a:rPr lang="pl-PL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Kamieniarstwo, murarstwo, meblarstwo, ciesielstwo, prace betoniarskie, instalacje elektryczne, stolarstwo, architektura krajobrazu, malowanie i dekorowanie ścian, tynkarstwo i system suchej ściany, hydraulika i ogrzewanie, systemy chłodnicze i klimatyzacja, obróbka ścian i podłóg</a:t>
          </a:r>
          <a:endParaRPr lang="pl-PL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</a:endParaRPr>
        </a:p>
      </dgm:t>
    </dgm:pt>
    <dgm:pt modelId="{9D185D25-01A3-422A-A17F-2C8CCE9D5B55}" type="parTrans" cxnId="{1363DB25-38FD-4961-879B-283B5B0F196A}">
      <dgm:prSet/>
      <dgm:spPr/>
      <dgm:t>
        <a:bodyPr/>
        <a:lstStyle/>
        <a:p>
          <a:endParaRPr lang="pl-PL"/>
        </a:p>
      </dgm:t>
    </dgm:pt>
    <dgm:pt modelId="{0B6F55CF-C55F-44CB-823A-DA171C776738}" type="sibTrans" cxnId="{1363DB25-38FD-4961-879B-283B5B0F196A}">
      <dgm:prSet/>
      <dgm:spPr/>
      <dgm:t>
        <a:bodyPr/>
        <a:lstStyle/>
        <a:p>
          <a:endParaRPr lang="pl-PL"/>
        </a:p>
      </dgm:t>
    </dgm:pt>
    <dgm:pt modelId="{2CA0C25B-4A59-4F91-931F-F949C874CE6D}">
      <dgm:prSet phldrT="[Tekst]"/>
      <dgm:spPr/>
      <dgm:t>
        <a:bodyPr/>
        <a:lstStyle/>
        <a:p>
          <a:r>
            <a:rPr lang="pl-PL" b="1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Usługi społeczne:</a:t>
          </a:r>
          <a:br>
            <a:rPr lang="pl-PL" b="1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</a:br>
          <a:r>
            <a:rPr lang="pl-PL" b="1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p</a:t>
          </a:r>
          <a:r>
            <a:rPr lang="pl-PL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iekarstwo, odnowa biologiczna, gotowanie, fryzjerstwo, opieka społeczna i zdrowotna, obsługa gości hotelowych, cukiernictwo, usługi restauracyjne</a:t>
          </a:r>
          <a:endParaRPr lang="pl-PL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</a:endParaRPr>
        </a:p>
      </dgm:t>
    </dgm:pt>
    <dgm:pt modelId="{1EE1F749-8C81-4C8D-9385-F61ACC934A0C}" type="parTrans" cxnId="{2624152F-C65D-4995-8031-D4E257391D6F}">
      <dgm:prSet/>
      <dgm:spPr/>
      <dgm:t>
        <a:bodyPr/>
        <a:lstStyle/>
        <a:p>
          <a:endParaRPr lang="pl-PL"/>
        </a:p>
      </dgm:t>
    </dgm:pt>
    <dgm:pt modelId="{E2FC076B-C7CC-4440-ABAE-329A384E24B2}" type="sibTrans" cxnId="{2624152F-C65D-4995-8031-D4E257391D6F}">
      <dgm:prSet/>
      <dgm:spPr/>
      <dgm:t>
        <a:bodyPr/>
        <a:lstStyle/>
        <a:p>
          <a:endParaRPr lang="pl-PL"/>
        </a:p>
      </dgm:t>
    </dgm:pt>
    <dgm:pt modelId="{32F9FF58-7C45-4B5A-80CA-AE55BD8D6BE2}">
      <dgm:prSet phldrT="[Tekst]"/>
      <dgm:spPr/>
      <dgm:t>
        <a:bodyPr/>
        <a:lstStyle/>
        <a:p>
          <a:r>
            <a:rPr lang="pl-PL" b="1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Transport i logistyka:</a:t>
          </a:r>
          <a:r>
            <a:rPr lang="pl-PL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/>
          </a:r>
          <a:br>
            <a:rPr lang="pl-PL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</a:br>
          <a:r>
            <a:rPr lang="pl-PL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konserwacja samolotów, naprawa samochodów, technologia samochodowa, malowanie samochodów, spedycja, technologia pojazdów ciężkich</a:t>
          </a:r>
          <a:endParaRPr lang="pl-PL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</a:endParaRPr>
        </a:p>
      </dgm:t>
    </dgm:pt>
    <dgm:pt modelId="{C6361E4E-945D-4B4A-83B7-07D3794E994B}" type="parTrans" cxnId="{855AD8F9-DCD3-45AF-B9CD-02D5EB1F2F81}">
      <dgm:prSet/>
      <dgm:spPr/>
      <dgm:t>
        <a:bodyPr/>
        <a:lstStyle/>
        <a:p>
          <a:endParaRPr lang="pl-PL"/>
        </a:p>
      </dgm:t>
    </dgm:pt>
    <dgm:pt modelId="{95BDE9A5-551E-4238-A719-D9798C9D02C7}" type="sibTrans" cxnId="{855AD8F9-DCD3-45AF-B9CD-02D5EB1F2F81}">
      <dgm:prSet/>
      <dgm:spPr/>
      <dgm:t>
        <a:bodyPr/>
        <a:lstStyle/>
        <a:p>
          <a:endParaRPr lang="pl-PL"/>
        </a:p>
      </dgm:t>
    </dgm:pt>
    <dgm:pt modelId="{EB389DB5-B705-498E-9EEC-92765C5D0495}">
      <dgm:prSet/>
      <dgm:spPr/>
      <dgm:t>
        <a:bodyPr/>
        <a:lstStyle/>
        <a:p>
          <a:r>
            <a:rPr lang="pl-PL" b="1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Sztuka i moda:</a:t>
          </a:r>
        </a:p>
        <a:p>
          <a:r>
            <a:rPr lang="pl-PL" b="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Projektowanie 3D, technologia mody, florystyka, projektowanie graficzne, jubilerstwo, projektowanie witryn</a:t>
          </a:r>
        </a:p>
        <a:p>
          <a:endParaRPr lang="pl-PL" dirty="0"/>
        </a:p>
      </dgm:t>
    </dgm:pt>
    <dgm:pt modelId="{D6FA1664-FE37-4EEA-9F92-27E4E77B8E89}" type="parTrans" cxnId="{3484D01D-F03F-4B91-B816-31223BC714B8}">
      <dgm:prSet/>
      <dgm:spPr/>
      <dgm:t>
        <a:bodyPr/>
        <a:lstStyle/>
        <a:p>
          <a:endParaRPr lang="pl-PL"/>
        </a:p>
      </dgm:t>
    </dgm:pt>
    <dgm:pt modelId="{51C2811E-C445-4A5A-94B5-B770AFE5ECD7}" type="sibTrans" cxnId="{3484D01D-F03F-4B91-B816-31223BC714B8}">
      <dgm:prSet/>
      <dgm:spPr/>
      <dgm:t>
        <a:bodyPr/>
        <a:lstStyle/>
        <a:p>
          <a:endParaRPr lang="pl-PL"/>
        </a:p>
      </dgm:t>
    </dgm:pt>
    <dgm:pt modelId="{6B0255FF-6E85-4576-84AD-5824D21C181C}">
      <dgm:prSet/>
      <dgm:spPr/>
      <dgm:t>
        <a:bodyPr/>
        <a:lstStyle/>
        <a:p>
          <a:r>
            <a:rPr lang="pl-PL" b="1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Technologia informacyjna </a:t>
          </a:r>
          <a:br>
            <a:rPr lang="pl-PL" b="1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</a:br>
          <a:r>
            <a:rPr lang="pl-PL" b="1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i komunikacyjna:</a:t>
          </a:r>
          <a:r>
            <a:rPr lang="pl-PL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/>
          </a:r>
          <a:br>
            <a:rPr lang="pl-PL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</a:br>
          <a:r>
            <a:rPr lang="pl-PL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projektowanie w chmurze, </a:t>
          </a:r>
          <a:r>
            <a:rPr lang="pl-PL" dirty="0" err="1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cyberbezpieczeństwo</a:t>
          </a:r>
          <a:r>
            <a:rPr lang="pl-PL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, okablowanie sieci informatycznych, administracja systemem sieci IT, oprogramowanie IT dla biznesu, technologia druku, technologie internetowe</a:t>
          </a:r>
          <a:endParaRPr lang="pl-PL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</a:endParaRPr>
        </a:p>
      </dgm:t>
    </dgm:pt>
    <dgm:pt modelId="{98541A8B-1FDE-4686-9C07-832BBC7EA50D}" type="parTrans" cxnId="{B972DDDB-EC3E-4BC9-B1BD-C6DC56B2285C}">
      <dgm:prSet/>
      <dgm:spPr/>
      <dgm:t>
        <a:bodyPr/>
        <a:lstStyle/>
        <a:p>
          <a:endParaRPr lang="pl-PL"/>
        </a:p>
      </dgm:t>
    </dgm:pt>
    <dgm:pt modelId="{7F35F1C9-DB21-4EAF-8BA3-98BE847E93A1}" type="sibTrans" cxnId="{B972DDDB-EC3E-4BC9-B1BD-C6DC56B2285C}">
      <dgm:prSet/>
      <dgm:spPr/>
      <dgm:t>
        <a:bodyPr/>
        <a:lstStyle/>
        <a:p>
          <a:endParaRPr lang="pl-PL"/>
        </a:p>
      </dgm:t>
    </dgm:pt>
    <dgm:pt modelId="{8393A0FC-2710-48F0-BE3E-14C0C452A98D}">
      <dgm:prSet/>
      <dgm:spPr/>
      <dgm:t>
        <a:bodyPr/>
        <a:lstStyle/>
        <a:p>
          <a:r>
            <a:rPr lang="pl-PL" b="1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Technologia wytwarzania i inżynieria</a:t>
          </a:r>
          <a:r>
            <a:rPr lang="pl-PL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: technologia chemiczna, frezowanie CNC, toczenie CNC, obróbka metali, elektronika, sterowanie przemysłowe, mechanika przemysłowa, technologia wytwarzania i produkcji, inżynieria mechaniczna CAD, mechatronika, robotyka mobilna, inżynieria tworzyw sztucznych, </a:t>
          </a:r>
          <a:r>
            <a:rPr lang="pl-PL" dirty="0" err="1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polimechanika</a:t>
          </a:r>
          <a:r>
            <a:rPr lang="pl-PL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 i automatyka, prototypowanie, technologia wodna, spawanie</a:t>
          </a:r>
          <a:endParaRPr lang="pl-PL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</a:endParaRPr>
        </a:p>
      </dgm:t>
    </dgm:pt>
    <dgm:pt modelId="{FB5CC4C3-315F-4517-8043-16F9D3BB1E98}" type="parTrans" cxnId="{BFE88C61-96F4-4C4D-BE49-D8B03DC72CAD}">
      <dgm:prSet/>
      <dgm:spPr/>
      <dgm:t>
        <a:bodyPr/>
        <a:lstStyle/>
        <a:p>
          <a:endParaRPr lang="pl-PL"/>
        </a:p>
      </dgm:t>
    </dgm:pt>
    <dgm:pt modelId="{5513C37D-142F-4E95-B871-10D6D47A734B}" type="sibTrans" cxnId="{BFE88C61-96F4-4C4D-BE49-D8B03DC72CAD}">
      <dgm:prSet/>
      <dgm:spPr/>
      <dgm:t>
        <a:bodyPr/>
        <a:lstStyle/>
        <a:p>
          <a:endParaRPr lang="pl-PL"/>
        </a:p>
      </dgm:t>
    </dgm:pt>
    <dgm:pt modelId="{61283E4E-2CDD-4F8B-A1BD-D8B28213E533}" type="pres">
      <dgm:prSet presAssocID="{4FE2547B-072B-46FC-9D6C-2AB04AA0350B}" presName="Name0" presStyleCnt="0">
        <dgm:presLayoutVars>
          <dgm:chMax val="7"/>
          <dgm:dir/>
          <dgm:resizeHandles val="exact"/>
        </dgm:presLayoutVars>
      </dgm:prSet>
      <dgm:spPr/>
    </dgm:pt>
    <dgm:pt modelId="{0EB8BA81-2626-499F-BE40-65118EABE138}" type="pres">
      <dgm:prSet presAssocID="{4FE2547B-072B-46FC-9D6C-2AB04AA0350B}" presName="ellipse1" presStyleLbl="vennNode1" presStyleIdx="0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CDB831F-44F9-46E5-9B00-2D906D274606}" type="pres">
      <dgm:prSet presAssocID="{4FE2547B-072B-46FC-9D6C-2AB04AA0350B}" presName="ellipse2" presStyleLbl="vennNode1" presStyleIdx="1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D70F8B8-20DB-428E-9894-915D4B03608E}" type="pres">
      <dgm:prSet presAssocID="{4FE2547B-072B-46FC-9D6C-2AB04AA0350B}" presName="ellipse3" presStyleLbl="vennNode1" presStyleIdx="2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94736AE-BEEE-46A8-9583-D73D0FC99105}" type="pres">
      <dgm:prSet presAssocID="{4FE2547B-072B-46FC-9D6C-2AB04AA0350B}" presName="ellipse4" presStyleLbl="vennNode1" presStyleIdx="3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16DA17E-537A-4DBB-9D26-629CA239601E}" type="pres">
      <dgm:prSet presAssocID="{4FE2547B-072B-46FC-9D6C-2AB04AA0350B}" presName="ellipse5" presStyleLbl="vennNode1" presStyleIdx="4" presStyleCnt="6" custLinFactNeighborX="1021" custLinFactNeighborY="-25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710A244-1F7C-4EB8-B420-F1948419A2CB}" type="pres">
      <dgm:prSet presAssocID="{4FE2547B-072B-46FC-9D6C-2AB04AA0350B}" presName="ellipse6" presStyleLbl="vennNode1" presStyleIdx="5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A478538F-9CFC-4D6F-A145-74C5C7610B72}" type="presOf" srcId="{0C63444C-6265-4D3E-9CCE-CCF2A8C913CC}" destId="{0EB8BA81-2626-499F-BE40-65118EABE138}" srcOrd="0" destOrd="0" presId="urn:microsoft.com/office/officeart/2005/8/layout/rings+Icon"/>
    <dgm:cxn modelId="{A71753D9-61D1-40C6-B3F4-E1F729A85B8F}" type="presOf" srcId="{8393A0FC-2710-48F0-BE3E-14C0C452A98D}" destId="{D94736AE-BEEE-46A8-9583-D73D0FC99105}" srcOrd="0" destOrd="0" presId="urn:microsoft.com/office/officeart/2005/8/layout/rings+Icon"/>
    <dgm:cxn modelId="{2624152F-C65D-4995-8031-D4E257391D6F}" srcId="{4FE2547B-072B-46FC-9D6C-2AB04AA0350B}" destId="{2CA0C25B-4A59-4F91-931F-F949C874CE6D}" srcOrd="4" destOrd="0" parTransId="{1EE1F749-8C81-4C8D-9385-F61ACC934A0C}" sibTransId="{E2FC076B-C7CC-4440-ABAE-329A384E24B2}"/>
    <dgm:cxn modelId="{24BAEE03-0732-4DE9-ACF6-008B07625C38}" type="presOf" srcId="{EB389DB5-B705-498E-9EEC-92765C5D0495}" destId="{1CDB831F-44F9-46E5-9B00-2D906D274606}" srcOrd="0" destOrd="0" presId="urn:microsoft.com/office/officeart/2005/8/layout/rings+Icon"/>
    <dgm:cxn modelId="{E0225505-A88E-4463-97E5-55ABA77466DC}" type="presOf" srcId="{6B0255FF-6E85-4576-84AD-5824D21C181C}" destId="{DD70F8B8-20DB-428E-9894-915D4B03608E}" srcOrd="0" destOrd="0" presId="urn:microsoft.com/office/officeart/2005/8/layout/rings+Icon"/>
    <dgm:cxn modelId="{B972DDDB-EC3E-4BC9-B1BD-C6DC56B2285C}" srcId="{4FE2547B-072B-46FC-9D6C-2AB04AA0350B}" destId="{6B0255FF-6E85-4576-84AD-5824D21C181C}" srcOrd="2" destOrd="0" parTransId="{98541A8B-1FDE-4686-9C07-832BBC7EA50D}" sibTransId="{7F35F1C9-DB21-4EAF-8BA3-98BE847E93A1}"/>
    <dgm:cxn modelId="{C68FC449-8A7C-4BCF-9C6C-2329B30A82C5}" type="presOf" srcId="{2CA0C25B-4A59-4F91-931F-F949C874CE6D}" destId="{716DA17E-537A-4DBB-9D26-629CA239601E}" srcOrd="0" destOrd="0" presId="urn:microsoft.com/office/officeart/2005/8/layout/rings+Icon"/>
    <dgm:cxn modelId="{855AD8F9-DCD3-45AF-B9CD-02D5EB1F2F81}" srcId="{4FE2547B-072B-46FC-9D6C-2AB04AA0350B}" destId="{32F9FF58-7C45-4B5A-80CA-AE55BD8D6BE2}" srcOrd="5" destOrd="0" parTransId="{C6361E4E-945D-4B4A-83B7-07D3794E994B}" sibTransId="{95BDE9A5-551E-4238-A719-D9798C9D02C7}"/>
    <dgm:cxn modelId="{D4EC6801-0231-4A8B-BC0A-AC41531E5A00}" type="presOf" srcId="{32F9FF58-7C45-4B5A-80CA-AE55BD8D6BE2}" destId="{E710A244-1F7C-4EB8-B420-F1948419A2CB}" srcOrd="0" destOrd="0" presId="urn:microsoft.com/office/officeart/2005/8/layout/rings+Icon"/>
    <dgm:cxn modelId="{3484D01D-F03F-4B91-B816-31223BC714B8}" srcId="{4FE2547B-072B-46FC-9D6C-2AB04AA0350B}" destId="{EB389DB5-B705-498E-9EEC-92765C5D0495}" srcOrd="1" destOrd="0" parTransId="{D6FA1664-FE37-4EEA-9F92-27E4E77B8E89}" sibTransId="{51C2811E-C445-4A5A-94B5-B770AFE5ECD7}"/>
    <dgm:cxn modelId="{032695E0-1B18-4851-92D0-08BC227CEF34}" type="presOf" srcId="{4FE2547B-072B-46FC-9D6C-2AB04AA0350B}" destId="{61283E4E-2CDD-4F8B-A1BD-D8B28213E533}" srcOrd="0" destOrd="0" presId="urn:microsoft.com/office/officeart/2005/8/layout/rings+Icon"/>
    <dgm:cxn modelId="{BFE88C61-96F4-4C4D-BE49-D8B03DC72CAD}" srcId="{4FE2547B-072B-46FC-9D6C-2AB04AA0350B}" destId="{8393A0FC-2710-48F0-BE3E-14C0C452A98D}" srcOrd="3" destOrd="0" parTransId="{FB5CC4C3-315F-4517-8043-16F9D3BB1E98}" sibTransId="{5513C37D-142F-4E95-B871-10D6D47A734B}"/>
    <dgm:cxn modelId="{1363DB25-38FD-4961-879B-283B5B0F196A}" srcId="{4FE2547B-072B-46FC-9D6C-2AB04AA0350B}" destId="{0C63444C-6265-4D3E-9CCE-CCF2A8C913CC}" srcOrd="0" destOrd="0" parTransId="{9D185D25-01A3-422A-A17F-2C8CCE9D5B55}" sibTransId="{0B6F55CF-C55F-44CB-823A-DA171C776738}"/>
    <dgm:cxn modelId="{5A4412FE-9E46-4ACE-AB80-BF282A8FBA52}" type="presParOf" srcId="{61283E4E-2CDD-4F8B-A1BD-D8B28213E533}" destId="{0EB8BA81-2626-499F-BE40-65118EABE138}" srcOrd="0" destOrd="0" presId="urn:microsoft.com/office/officeart/2005/8/layout/rings+Icon"/>
    <dgm:cxn modelId="{77774FD2-96F3-4043-B213-D25693176934}" type="presParOf" srcId="{61283E4E-2CDD-4F8B-A1BD-D8B28213E533}" destId="{1CDB831F-44F9-46E5-9B00-2D906D274606}" srcOrd="1" destOrd="0" presId="urn:microsoft.com/office/officeart/2005/8/layout/rings+Icon"/>
    <dgm:cxn modelId="{C4B560CC-FBF3-4A7E-8E7B-B567BB0C3DA0}" type="presParOf" srcId="{61283E4E-2CDD-4F8B-A1BD-D8B28213E533}" destId="{DD70F8B8-20DB-428E-9894-915D4B03608E}" srcOrd="2" destOrd="0" presId="urn:microsoft.com/office/officeart/2005/8/layout/rings+Icon"/>
    <dgm:cxn modelId="{0350220A-1A45-45B6-A8DF-8119E87A0544}" type="presParOf" srcId="{61283E4E-2CDD-4F8B-A1BD-D8B28213E533}" destId="{D94736AE-BEEE-46A8-9583-D73D0FC99105}" srcOrd="3" destOrd="0" presId="urn:microsoft.com/office/officeart/2005/8/layout/rings+Icon"/>
    <dgm:cxn modelId="{8E65769A-C563-4FB7-AA2C-CE88A00AF9E7}" type="presParOf" srcId="{61283E4E-2CDD-4F8B-A1BD-D8B28213E533}" destId="{716DA17E-537A-4DBB-9D26-629CA239601E}" srcOrd="4" destOrd="0" presId="urn:microsoft.com/office/officeart/2005/8/layout/rings+Icon"/>
    <dgm:cxn modelId="{8D5AEA37-AD17-49AC-8A95-DA216505F7E6}" type="presParOf" srcId="{61283E4E-2CDD-4F8B-A1BD-D8B28213E533}" destId="{E710A244-1F7C-4EB8-B420-F1948419A2CB}" srcOrd="5" destOrd="0" presId="urn:microsoft.com/office/officeart/2005/8/layout/rings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11B6EA-CC16-41DA-A4DD-8E8B42377B99}">
      <dsp:nvSpPr>
        <dsp:cNvPr id="0" name=""/>
        <dsp:cNvSpPr/>
      </dsp:nvSpPr>
      <dsp:spPr>
        <a:xfrm rot="16200000">
          <a:off x="-1989326" y="3223642"/>
          <a:ext cx="4844565" cy="7384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51275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kern="1200" dirty="0" smtClean="0"/>
            <a:t>WorldSkills International</a:t>
          </a:r>
          <a:endParaRPr lang="pl-PL" sz="2000" kern="1200" dirty="0"/>
        </a:p>
      </dsp:txBody>
      <dsp:txXfrm>
        <a:off x="-1989326" y="3223642"/>
        <a:ext cx="4844565" cy="738453"/>
      </dsp:txXfrm>
    </dsp:sp>
    <dsp:sp modelId="{D8F7C47B-6819-48E2-8615-CECF1341AA87}">
      <dsp:nvSpPr>
        <dsp:cNvPr id="0" name=""/>
        <dsp:cNvSpPr/>
      </dsp:nvSpPr>
      <dsp:spPr>
        <a:xfrm>
          <a:off x="802182" y="1170586"/>
          <a:ext cx="3678279" cy="484456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651275" rIns="1422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000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+mn-lt"/>
            </a:rPr>
            <a:t>84 państwa;</a:t>
          </a:r>
          <a:endParaRPr lang="pl-PL" sz="2000" kern="1200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  <a:latin typeface="+mn-lt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000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+mn-lt"/>
            </a:rPr>
            <a:t>prawie 70 lat doświadczenia;</a:t>
          </a:r>
          <a:endParaRPr lang="pl-PL" sz="2000" kern="1200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  <a:latin typeface="+mn-lt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000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+mn-lt"/>
            </a:rPr>
            <a:t>60 oficjalnych konkurencji;</a:t>
          </a:r>
          <a:endParaRPr lang="pl-PL" sz="2000" kern="1200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  <a:latin typeface="+mn-lt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000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+mn-lt"/>
            </a:rPr>
            <a:t>ponad 1300 zawodników </a:t>
          </a:r>
          <a:br>
            <a:rPr lang="pl-PL" sz="2000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+mn-lt"/>
            </a:rPr>
          </a:br>
          <a:r>
            <a:rPr lang="pl-PL" sz="2000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+mn-lt"/>
            </a:rPr>
            <a:t>i ekspertów za całego świata;</a:t>
          </a:r>
          <a:endParaRPr lang="pl-PL" sz="2000" kern="1200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  <a:latin typeface="+mn-lt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000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+mn-lt"/>
            </a:rPr>
            <a:t>4 dni zmagań;</a:t>
          </a:r>
          <a:endParaRPr lang="pl-PL" sz="2000" kern="1200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  <a:latin typeface="+mn-lt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000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+mn-lt"/>
            </a:rPr>
            <a:t>prawie 200 000 widzów;</a:t>
          </a:r>
          <a:endParaRPr lang="pl-PL" sz="2000" kern="1200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  <a:latin typeface="+mn-lt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000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+mn-lt"/>
            </a:rPr>
            <a:t>przedstawiciele rządów, wiodących firm branżowych </a:t>
          </a:r>
          <a:br>
            <a:rPr lang="pl-PL" sz="2000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+mn-lt"/>
            </a:rPr>
          </a:br>
          <a:r>
            <a:rPr lang="pl-PL" sz="2000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+mn-lt"/>
            </a:rPr>
            <a:t>i ośrodków naukowych.</a:t>
          </a:r>
          <a:endParaRPr lang="pl-PL" sz="2000" kern="1200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  <a:latin typeface="+mn-lt"/>
          </a:endParaRPr>
        </a:p>
      </dsp:txBody>
      <dsp:txXfrm>
        <a:off x="802182" y="1170586"/>
        <a:ext cx="3678279" cy="4844565"/>
      </dsp:txXfrm>
    </dsp:sp>
    <dsp:sp modelId="{7D6B75B2-D308-41CF-9B4C-27D3C6EEC4EC}">
      <dsp:nvSpPr>
        <dsp:cNvPr id="0" name=""/>
        <dsp:cNvSpPr/>
      </dsp:nvSpPr>
      <dsp:spPr>
        <a:xfrm>
          <a:off x="63729" y="195828"/>
          <a:ext cx="1476906" cy="147690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C74049-CEF3-4958-84C6-BCE4E937B7B9}">
      <dsp:nvSpPr>
        <dsp:cNvPr id="0" name=""/>
        <dsp:cNvSpPr/>
      </dsp:nvSpPr>
      <dsp:spPr>
        <a:xfrm rot="16200000">
          <a:off x="3366132" y="3223642"/>
          <a:ext cx="4844565" cy="7384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51275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kern="1200" dirty="0" smtClean="0">
              <a:latin typeface="Frutiger LT 45 Light"/>
            </a:rPr>
            <a:t>WorldSkills Europe</a:t>
          </a:r>
          <a:endParaRPr lang="pl-PL" sz="2000" kern="1200" dirty="0">
            <a:latin typeface="Frutiger LT 45 Light"/>
          </a:endParaRPr>
        </a:p>
      </dsp:txBody>
      <dsp:txXfrm>
        <a:off x="3366132" y="3223642"/>
        <a:ext cx="4844565" cy="738453"/>
      </dsp:txXfrm>
    </dsp:sp>
    <dsp:sp modelId="{2F3FA738-563F-47E8-BE8B-E199AC2D8B16}">
      <dsp:nvSpPr>
        <dsp:cNvPr id="0" name=""/>
        <dsp:cNvSpPr/>
      </dsp:nvSpPr>
      <dsp:spPr>
        <a:xfrm>
          <a:off x="6157641" y="1170586"/>
          <a:ext cx="3678279" cy="484456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651275" rIns="1422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000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+mn-lt"/>
            </a:rPr>
            <a:t>30 państw;</a:t>
          </a:r>
          <a:endParaRPr lang="pl-PL" sz="2000" kern="1200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  <a:latin typeface="+mn-lt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000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+mn-lt"/>
            </a:rPr>
            <a:t>10 lat w Europie;</a:t>
          </a:r>
          <a:endParaRPr lang="pl-PL" sz="2000" kern="1200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  <a:latin typeface="+mn-lt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000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+mn-lt"/>
            </a:rPr>
            <a:t>36 oficjalnych konkurencji;</a:t>
          </a:r>
          <a:endParaRPr lang="pl-PL" sz="2000" kern="1200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  <a:latin typeface="+mn-lt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000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+mn-lt"/>
            </a:rPr>
            <a:t>ponad 500 zawodników </a:t>
          </a:r>
          <a:br>
            <a:rPr lang="pl-PL" sz="2000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+mn-lt"/>
            </a:rPr>
          </a:br>
          <a:r>
            <a:rPr lang="pl-PL" sz="2000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+mn-lt"/>
            </a:rPr>
            <a:t>i ekspertów z całej Europy;</a:t>
          </a:r>
          <a:endParaRPr lang="pl-PL" sz="2000" kern="1200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  <a:latin typeface="+mn-lt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000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+mn-lt"/>
            </a:rPr>
            <a:t>3 dni zmagań;</a:t>
          </a:r>
          <a:endParaRPr lang="pl-PL" sz="2000" kern="1200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  <a:latin typeface="+mn-lt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000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+mn-lt"/>
            </a:rPr>
            <a:t>niemalże 100 000 widzów</a:t>
          </a:r>
          <a:r>
            <a:rPr lang="pl-PL" sz="2500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+mn-lt"/>
            </a:rPr>
            <a:t>.</a:t>
          </a:r>
          <a:endParaRPr lang="pl-PL" sz="2500" kern="1200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  <a:latin typeface="+mn-lt"/>
          </a:endParaRPr>
        </a:p>
      </dsp:txBody>
      <dsp:txXfrm>
        <a:off x="6157641" y="1170586"/>
        <a:ext cx="3678279" cy="4844565"/>
      </dsp:txXfrm>
    </dsp:sp>
    <dsp:sp modelId="{9744A995-5537-4FB0-9469-B8F3EDD93FB1}">
      <dsp:nvSpPr>
        <dsp:cNvPr id="0" name=""/>
        <dsp:cNvSpPr/>
      </dsp:nvSpPr>
      <dsp:spPr>
        <a:xfrm>
          <a:off x="5419188" y="195828"/>
          <a:ext cx="1476906" cy="1476906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4F099A-A1AF-4810-BE15-3E0CCEEC8AE4}">
      <dsp:nvSpPr>
        <dsp:cNvPr id="0" name=""/>
        <dsp:cNvSpPr/>
      </dsp:nvSpPr>
      <dsp:spPr>
        <a:xfrm>
          <a:off x="2312" y="32821"/>
          <a:ext cx="2254588" cy="4896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700" kern="1200" dirty="0" smtClean="0"/>
            <a:t>2018</a:t>
          </a:r>
          <a:endParaRPr lang="pl-PL" sz="1700" kern="1200" dirty="0"/>
        </a:p>
      </dsp:txBody>
      <dsp:txXfrm>
        <a:off x="2312" y="32821"/>
        <a:ext cx="2254588" cy="489600"/>
      </dsp:txXfrm>
    </dsp:sp>
    <dsp:sp modelId="{03922DCE-150F-494E-9D49-CDB8A307C6C0}">
      <dsp:nvSpPr>
        <dsp:cNvPr id="0" name=""/>
        <dsp:cNvSpPr/>
      </dsp:nvSpPr>
      <dsp:spPr>
        <a:xfrm>
          <a:off x="2312" y="522421"/>
          <a:ext cx="2254588" cy="354654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700" kern="1200" dirty="0" err="1" smtClean="0"/>
            <a:t>EuoSkills</a:t>
          </a:r>
          <a:r>
            <a:rPr lang="pl-PL" sz="1700" kern="1200" dirty="0" smtClean="0"/>
            <a:t> Budapeszt</a:t>
          </a:r>
          <a:endParaRPr lang="pl-PL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700" kern="1200" dirty="0" smtClean="0"/>
            <a:t>Udział polskiej drużyny w 7 konkurencjach</a:t>
          </a:r>
          <a:endParaRPr lang="pl-PL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700" kern="1200" dirty="0" smtClean="0"/>
            <a:t>Medal doskonałości zdobyty w konkurencji gotowanie</a:t>
          </a:r>
          <a:endParaRPr lang="pl-PL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700" kern="1200" dirty="0" smtClean="0"/>
            <a:t>Przystąpienie Polski do </a:t>
          </a:r>
          <a:r>
            <a:rPr lang="pl-PL" sz="1700" kern="1200" dirty="0" err="1" smtClean="0"/>
            <a:t>WordSkills</a:t>
          </a:r>
          <a:r>
            <a:rPr lang="pl-PL" sz="1700" kern="1200" dirty="0" smtClean="0"/>
            <a:t> International</a:t>
          </a:r>
          <a:endParaRPr lang="pl-PL" sz="1700" kern="1200" dirty="0"/>
        </a:p>
      </dsp:txBody>
      <dsp:txXfrm>
        <a:off x="2312" y="522421"/>
        <a:ext cx="2254588" cy="3546540"/>
      </dsp:txXfrm>
    </dsp:sp>
    <dsp:sp modelId="{8D2BD992-F42E-4BA9-849E-67E020ACBFAA}">
      <dsp:nvSpPr>
        <dsp:cNvPr id="0" name=""/>
        <dsp:cNvSpPr/>
      </dsp:nvSpPr>
      <dsp:spPr>
        <a:xfrm>
          <a:off x="2572543" y="32821"/>
          <a:ext cx="2254588" cy="4896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700" kern="1200" dirty="0" smtClean="0"/>
            <a:t>2019</a:t>
          </a:r>
          <a:endParaRPr lang="pl-PL" sz="1700" kern="1200" dirty="0"/>
        </a:p>
      </dsp:txBody>
      <dsp:txXfrm>
        <a:off x="2572543" y="32821"/>
        <a:ext cx="2254588" cy="489600"/>
      </dsp:txXfrm>
    </dsp:sp>
    <dsp:sp modelId="{89303459-A7EA-4C9D-A437-1005D5579BB6}">
      <dsp:nvSpPr>
        <dsp:cNvPr id="0" name=""/>
        <dsp:cNvSpPr/>
      </dsp:nvSpPr>
      <dsp:spPr>
        <a:xfrm>
          <a:off x="2572543" y="522421"/>
          <a:ext cx="2254588" cy="354654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700" kern="1200" dirty="0" err="1" smtClean="0"/>
            <a:t>WorldSkills</a:t>
          </a:r>
          <a:r>
            <a:rPr lang="pl-PL" sz="1700" kern="1200" dirty="0" smtClean="0"/>
            <a:t> Kazań</a:t>
          </a:r>
          <a:endParaRPr lang="pl-PL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700" kern="1200" dirty="0" smtClean="0"/>
            <a:t>Udział 11 polskich zawodników w 8 konkurencjach (w tym </a:t>
          </a:r>
          <a:r>
            <a:rPr lang="pl-PL" sz="1700" i="1" kern="1200" dirty="0" err="1" smtClean="0"/>
            <a:t>future</a:t>
          </a:r>
          <a:r>
            <a:rPr lang="pl-PL" sz="1700" i="1" kern="1200" dirty="0" smtClean="0"/>
            <a:t> </a:t>
          </a:r>
          <a:r>
            <a:rPr lang="pl-PL" sz="1700" i="1" kern="1200" dirty="0" err="1" smtClean="0"/>
            <a:t>skills</a:t>
          </a:r>
          <a:r>
            <a:rPr lang="pl-PL" sz="1700" i="1" kern="1200" dirty="0" smtClean="0"/>
            <a:t> </a:t>
          </a:r>
          <a:r>
            <a:rPr lang="pl-PL" sz="1700" i="0" kern="1200" dirty="0" smtClean="0"/>
            <a:t>i</a:t>
          </a:r>
          <a:r>
            <a:rPr lang="pl-PL" sz="1700" i="1" kern="1200" dirty="0" smtClean="0"/>
            <a:t> junior </a:t>
          </a:r>
          <a:r>
            <a:rPr lang="pl-PL" sz="1700" i="1" kern="1200" dirty="0" err="1" smtClean="0"/>
            <a:t>skills</a:t>
          </a:r>
          <a:r>
            <a:rPr lang="pl-PL" sz="1700" i="1" kern="1200" dirty="0" smtClean="0"/>
            <a:t>)</a:t>
          </a:r>
          <a:endParaRPr lang="pl-PL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700" kern="1200" dirty="0" smtClean="0"/>
            <a:t>Srebrny medal zdobyty w konkurencji gotowanie</a:t>
          </a:r>
          <a:endParaRPr lang="pl-PL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700" kern="1200" dirty="0" smtClean="0"/>
            <a:t>Pierwsze krajowe eliminacje</a:t>
          </a:r>
          <a:endParaRPr lang="pl-PL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l-PL" sz="1700" kern="1200" dirty="0"/>
        </a:p>
      </dsp:txBody>
      <dsp:txXfrm>
        <a:off x="2572543" y="522421"/>
        <a:ext cx="2254588" cy="3546540"/>
      </dsp:txXfrm>
    </dsp:sp>
    <dsp:sp modelId="{2952E6DD-8F5C-4095-82D1-5FC4D69166CD}">
      <dsp:nvSpPr>
        <dsp:cNvPr id="0" name=""/>
        <dsp:cNvSpPr/>
      </dsp:nvSpPr>
      <dsp:spPr>
        <a:xfrm>
          <a:off x="5142774" y="32821"/>
          <a:ext cx="2254588" cy="4896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700" kern="1200" dirty="0" smtClean="0"/>
            <a:t>2020</a:t>
          </a:r>
          <a:endParaRPr lang="pl-PL" sz="1700" kern="1200" dirty="0"/>
        </a:p>
      </dsp:txBody>
      <dsp:txXfrm>
        <a:off x="5142774" y="32821"/>
        <a:ext cx="2254588" cy="489600"/>
      </dsp:txXfrm>
    </dsp:sp>
    <dsp:sp modelId="{748AA3D0-CBDB-4610-B247-EE77DF9AAD70}">
      <dsp:nvSpPr>
        <dsp:cNvPr id="0" name=""/>
        <dsp:cNvSpPr/>
      </dsp:nvSpPr>
      <dsp:spPr>
        <a:xfrm>
          <a:off x="5142774" y="522421"/>
          <a:ext cx="2254588" cy="354654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700" kern="1200" dirty="0" smtClean="0"/>
            <a:t>Wyłonienie i przygotowanie 17-osobowej drużyny do udziału w 16 konkurencjach na </a:t>
          </a:r>
          <a:r>
            <a:rPr lang="pl-PL" sz="1700" kern="1200" dirty="0" err="1" smtClean="0"/>
            <a:t>EuroSkills</a:t>
          </a:r>
          <a:r>
            <a:rPr lang="pl-PL" sz="1700" kern="1200" dirty="0" smtClean="0"/>
            <a:t> Graz (6-10.01.2021)</a:t>
          </a:r>
          <a:endParaRPr lang="pl-PL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700" kern="1200" dirty="0" smtClean="0"/>
            <a:t>Krajowe eliminacje dla branży gastronomicznej do </a:t>
          </a:r>
          <a:r>
            <a:rPr lang="pl-PL" sz="1700" kern="1200" dirty="0" err="1" smtClean="0"/>
            <a:t>WorldSkills</a:t>
          </a:r>
          <a:r>
            <a:rPr lang="pl-PL" sz="1700" kern="1200" dirty="0" smtClean="0"/>
            <a:t> Szanghaj (28-29.09.2020)</a:t>
          </a:r>
          <a:endParaRPr lang="pl-PL" sz="1700" kern="1200" dirty="0"/>
        </a:p>
      </dsp:txBody>
      <dsp:txXfrm>
        <a:off x="5142774" y="522421"/>
        <a:ext cx="2254588" cy="35465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39BB8F-98B5-417E-9B1A-600292F7739F}">
      <dsp:nvSpPr>
        <dsp:cNvPr id="0" name=""/>
        <dsp:cNvSpPr/>
      </dsp:nvSpPr>
      <dsp:spPr>
        <a:xfrm>
          <a:off x="879293" y="0"/>
          <a:ext cx="9965326" cy="1908402"/>
        </a:xfrm>
        <a:prstGeom prst="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DB0B8F-1C82-46B6-8F00-5A7F7CEFA607}">
      <dsp:nvSpPr>
        <dsp:cNvPr id="0" name=""/>
        <dsp:cNvSpPr/>
      </dsp:nvSpPr>
      <dsp:spPr>
        <a:xfrm>
          <a:off x="27713" y="572520"/>
          <a:ext cx="1874795" cy="7633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Zadania FRSE:</a:t>
          </a:r>
          <a:endParaRPr lang="pl-PL" sz="900" kern="1200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</a:endParaRPr>
        </a:p>
      </dsp:txBody>
      <dsp:txXfrm>
        <a:off x="64977" y="609784"/>
        <a:ext cx="1800267" cy="688832"/>
      </dsp:txXfrm>
    </dsp:sp>
    <dsp:sp modelId="{9423921A-1CC9-44DE-BC58-47491D16C768}">
      <dsp:nvSpPr>
        <dsp:cNvPr id="0" name=""/>
        <dsp:cNvSpPr/>
      </dsp:nvSpPr>
      <dsp:spPr>
        <a:xfrm>
          <a:off x="1971755" y="572520"/>
          <a:ext cx="1874795" cy="7633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Wyłonienie zawodników i ekspertów do konkurencji</a:t>
          </a:r>
          <a:endParaRPr lang="pl-PL" sz="900" kern="1200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</a:endParaRPr>
        </a:p>
      </dsp:txBody>
      <dsp:txXfrm>
        <a:off x="2009019" y="609784"/>
        <a:ext cx="1800267" cy="688832"/>
      </dsp:txXfrm>
    </dsp:sp>
    <dsp:sp modelId="{5D5D3A15-D842-4746-BE2E-5E720DD1248D}">
      <dsp:nvSpPr>
        <dsp:cNvPr id="0" name=""/>
        <dsp:cNvSpPr/>
      </dsp:nvSpPr>
      <dsp:spPr>
        <a:xfrm>
          <a:off x="3940291" y="572520"/>
          <a:ext cx="1874795" cy="7633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Szkolenia wdrażające do WorldSkills  z zakresu regulaminów, zasad, systemu oceniania</a:t>
          </a:r>
          <a:endParaRPr lang="pl-PL" sz="900" kern="1200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</a:endParaRPr>
        </a:p>
      </dsp:txBody>
      <dsp:txXfrm>
        <a:off x="3977555" y="609784"/>
        <a:ext cx="1800267" cy="688832"/>
      </dsp:txXfrm>
    </dsp:sp>
    <dsp:sp modelId="{53A0984E-E291-4A35-9C17-619B97365F8F}">
      <dsp:nvSpPr>
        <dsp:cNvPr id="0" name=""/>
        <dsp:cNvSpPr/>
      </dsp:nvSpPr>
      <dsp:spPr>
        <a:xfrm>
          <a:off x="5908826" y="572520"/>
          <a:ext cx="1874795" cy="7633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Finansowanie treningów i konkursów zagranicznych </a:t>
          </a:r>
          <a:endParaRPr lang="pl-PL" sz="900" kern="1200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</a:endParaRPr>
        </a:p>
      </dsp:txBody>
      <dsp:txXfrm>
        <a:off x="5946090" y="609784"/>
        <a:ext cx="1800267" cy="688832"/>
      </dsp:txXfrm>
    </dsp:sp>
    <dsp:sp modelId="{6C82CA18-C28E-4668-9B4E-33984518AAD1}">
      <dsp:nvSpPr>
        <dsp:cNvPr id="0" name=""/>
        <dsp:cNvSpPr/>
      </dsp:nvSpPr>
      <dsp:spPr>
        <a:xfrm>
          <a:off x="7877362" y="572520"/>
          <a:ext cx="1874795" cy="7633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Finansowanie pakietu pobytowego na konkursie, lotów i ubezpieczenia podroży, transport, </a:t>
          </a:r>
          <a:r>
            <a:rPr lang="pl-PL" sz="900" kern="1200" dirty="0" err="1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toolbox</a:t>
          </a:r>
          <a:endParaRPr lang="pl-PL" sz="900" kern="1200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</a:endParaRPr>
        </a:p>
      </dsp:txBody>
      <dsp:txXfrm>
        <a:off x="7914626" y="609784"/>
        <a:ext cx="1800267" cy="688832"/>
      </dsp:txXfrm>
    </dsp:sp>
    <dsp:sp modelId="{2C2CE715-3AE7-4ECE-B950-5F9E16BADAB5}">
      <dsp:nvSpPr>
        <dsp:cNvPr id="0" name=""/>
        <dsp:cNvSpPr/>
      </dsp:nvSpPr>
      <dsp:spPr>
        <a:xfrm>
          <a:off x="9845898" y="572520"/>
          <a:ext cx="1874795" cy="7633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Opieka nad zespołem, zapewnienie </a:t>
          </a:r>
          <a:r>
            <a:rPr lang="pl-PL" sz="900" kern="1200" dirty="0" err="1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brandu</a:t>
          </a:r>
          <a:r>
            <a:rPr lang="pl-PL" sz="900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 WorldSkills Poland (koszulki, gadżety), promowanie konkursu w mediach</a:t>
          </a:r>
          <a:endParaRPr lang="pl-PL" sz="900" kern="1200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</a:endParaRPr>
        </a:p>
      </dsp:txBody>
      <dsp:txXfrm>
        <a:off x="9883162" y="609784"/>
        <a:ext cx="1800267" cy="68883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39BB8F-98B5-417E-9B1A-600292F7739F}">
      <dsp:nvSpPr>
        <dsp:cNvPr id="0" name=""/>
        <dsp:cNvSpPr/>
      </dsp:nvSpPr>
      <dsp:spPr>
        <a:xfrm>
          <a:off x="879293" y="0"/>
          <a:ext cx="9965326" cy="1908402"/>
        </a:xfrm>
        <a:prstGeom prst="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DB0B8F-1C82-46B6-8F00-5A7F7CEFA607}">
      <dsp:nvSpPr>
        <dsp:cNvPr id="0" name=""/>
        <dsp:cNvSpPr/>
      </dsp:nvSpPr>
      <dsp:spPr>
        <a:xfrm>
          <a:off x="5152" y="572520"/>
          <a:ext cx="2252617" cy="7633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000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Zadania partnerów wysyłających zawodnika:</a:t>
          </a:r>
          <a:endParaRPr lang="pl-PL" sz="1000" kern="1200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</a:endParaRPr>
        </a:p>
      </dsp:txBody>
      <dsp:txXfrm>
        <a:off x="42416" y="609784"/>
        <a:ext cx="2178089" cy="688832"/>
      </dsp:txXfrm>
    </dsp:sp>
    <dsp:sp modelId="{9423921A-1CC9-44DE-BC58-47491D16C768}">
      <dsp:nvSpPr>
        <dsp:cNvPr id="0" name=""/>
        <dsp:cNvSpPr/>
      </dsp:nvSpPr>
      <dsp:spPr>
        <a:xfrm>
          <a:off x="2370400" y="572520"/>
          <a:ext cx="2252617" cy="7633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000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Szkolenie zawodnika przez eksperta/inwestorów/szkołę (około 1 rok)</a:t>
          </a:r>
          <a:endParaRPr lang="pl-PL" sz="1000" kern="1200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</a:endParaRPr>
        </a:p>
      </dsp:txBody>
      <dsp:txXfrm>
        <a:off x="2407664" y="609784"/>
        <a:ext cx="2178089" cy="688832"/>
      </dsp:txXfrm>
    </dsp:sp>
    <dsp:sp modelId="{5D5D3A15-D842-4746-BE2E-5E720DD1248D}">
      <dsp:nvSpPr>
        <dsp:cNvPr id="0" name=""/>
        <dsp:cNvSpPr/>
      </dsp:nvSpPr>
      <dsp:spPr>
        <a:xfrm>
          <a:off x="4735648" y="572520"/>
          <a:ext cx="2252617" cy="7633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000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Zapewnienie materiałów i narzędzi szkoleniowych</a:t>
          </a:r>
          <a:endParaRPr lang="pl-PL" sz="1000" kern="1200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</a:endParaRPr>
        </a:p>
      </dsp:txBody>
      <dsp:txXfrm>
        <a:off x="4772912" y="609784"/>
        <a:ext cx="2178089" cy="688832"/>
      </dsp:txXfrm>
    </dsp:sp>
    <dsp:sp modelId="{204E9565-B1AD-4091-B323-AA4FCFD1470A}">
      <dsp:nvSpPr>
        <dsp:cNvPr id="0" name=""/>
        <dsp:cNvSpPr/>
      </dsp:nvSpPr>
      <dsp:spPr>
        <a:xfrm>
          <a:off x="7100896" y="572520"/>
          <a:ext cx="2252617" cy="7633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000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Wyposażenie zawodnika w </a:t>
          </a:r>
          <a:r>
            <a:rPr lang="pl-PL" sz="1000" kern="1200" dirty="0" err="1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toolbox</a:t>
          </a:r>
          <a:endParaRPr lang="pl-PL" sz="1000" kern="1200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</a:endParaRPr>
        </a:p>
      </dsp:txBody>
      <dsp:txXfrm>
        <a:off x="7138160" y="609784"/>
        <a:ext cx="2178089" cy="688832"/>
      </dsp:txXfrm>
    </dsp:sp>
    <dsp:sp modelId="{6C82CA18-C28E-4668-9B4E-33984518AAD1}">
      <dsp:nvSpPr>
        <dsp:cNvPr id="0" name=""/>
        <dsp:cNvSpPr/>
      </dsp:nvSpPr>
      <dsp:spPr>
        <a:xfrm>
          <a:off x="9466144" y="572520"/>
          <a:ext cx="2252617" cy="7633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000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Ekspert: udział w forum ekspertów, przystąpienie do obowiązkowych modułów testowych, ocena w czasie konkursu</a:t>
          </a:r>
          <a:endParaRPr lang="pl-PL" sz="1000" kern="1200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</a:endParaRPr>
        </a:p>
      </dsp:txBody>
      <dsp:txXfrm>
        <a:off x="9503408" y="609784"/>
        <a:ext cx="2178089" cy="68883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B8BA81-2626-499F-BE40-65118EABE138}">
      <dsp:nvSpPr>
        <dsp:cNvPr id="0" name=""/>
        <dsp:cNvSpPr/>
      </dsp:nvSpPr>
      <dsp:spPr>
        <a:xfrm>
          <a:off x="0" y="77860"/>
          <a:ext cx="3200236" cy="3200397"/>
        </a:xfrm>
        <a:prstGeom prst="ellipse">
          <a:avLst/>
        </a:prstGeom>
        <a:solidFill>
          <a:schemeClr val="accent3">
            <a:shade val="80000"/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100" b="1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Technologia budowlana:</a:t>
          </a:r>
          <a:r>
            <a:rPr lang="pl-PL" sz="1100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/>
          </a:r>
          <a:br>
            <a:rPr lang="pl-PL" sz="1100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</a:br>
          <a:r>
            <a:rPr lang="pl-PL" sz="1100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Kamieniarstwo, murarstwo, meblarstwo, ciesielstwo, prace betoniarskie, instalacje elektryczne, stolarstwo, architektura krajobrazu, malowanie i dekorowanie ścian, tynkarstwo i system suchej ściany, hydraulika i ogrzewanie, systemy chłodnicze i klimatyzacja, obróbka ścian i podłóg</a:t>
          </a:r>
          <a:endParaRPr lang="pl-PL" sz="1100" kern="1200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</a:endParaRPr>
        </a:p>
      </dsp:txBody>
      <dsp:txXfrm>
        <a:off x="468664" y="546547"/>
        <a:ext cx="2262908" cy="2263023"/>
      </dsp:txXfrm>
    </dsp:sp>
    <dsp:sp modelId="{1CDB831F-44F9-46E5-9B00-2D906D274606}">
      <dsp:nvSpPr>
        <dsp:cNvPr id="0" name=""/>
        <dsp:cNvSpPr/>
      </dsp:nvSpPr>
      <dsp:spPr>
        <a:xfrm>
          <a:off x="1662281" y="2140409"/>
          <a:ext cx="3200236" cy="3200397"/>
        </a:xfrm>
        <a:prstGeom prst="ellipse">
          <a:avLst/>
        </a:prstGeom>
        <a:solidFill>
          <a:schemeClr val="accent3">
            <a:shade val="80000"/>
            <a:alpha val="50000"/>
            <a:hueOff val="0"/>
            <a:satOff val="0"/>
            <a:lumOff val="87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100" b="1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Sztuka i moda: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100" b="0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Projektowanie 3D, technologia mody, florystyka, projektowanie graficzne, jubilerstwo, projektowanie witryn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100" kern="1200" dirty="0"/>
        </a:p>
      </dsp:txBody>
      <dsp:txXfrm>
        <a:off x="2130945" y="2609096"/>
        <a:ext cx="2262908" cy="2263023"/>
      </dsp:txXfrm>
    </dsp:sp>
    <dsp:sp modelId="{DD70F8B8-20DB-428E-9894-915D4B03608E}">
      <dsp:nvSpPr>
        <dsp:cNvPr id="0" name=""/>
        <dsp:cNvSpPr/>
      </dsp:nvSpPr>
      <dsp:spPr>
        <a:xfrm>
          <a:off x="3324562" y="77860"/>
          <a:ext cx="3200236" cy="3200397"/>
        </a:xfrm>
        <a:prstGeom prst="ellipse">
          <a:avLst/>
        </a:prstGeom>
        <a:solidFill>
          <a:schemeClr val="accent3">
            <a:shade val="80000"/>
            <a:alpha val="50000"/>
            <a:hueOff val="0"/>
            <a:satOff val="0"/>
            <a:lumOff val="175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100" b="1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Technologia informacyjna </a:t>
          </a:r>
          <a:br>
            <a:rPr lang="pl-PL" sz="1100" b="1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</a:br>
          <a:r>
            <a:rPr lang="pl-PL" sz="1100" b="1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i komunikacyjna:</a:t>
          </a:r>
          <a:r>
            <a:rPr lang="pl-PL" sz="1100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/>
          </a:r>
          <a:br>
            <a:rPr lang="pl-PL" sz="1100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</a:br>
          <a:r>
            <a:rPr lang="pl-PL" sz="1100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projektowanie w chmurze, </a:t>
          </a:r>
          <a:r>
            <a:rPr lang="pl-PL" sz="1100" kern="1200" dirty="0" err="1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cyberbezpieczeństwo</a:t>
          </a:r>
          <a:r>
            <a:rPr lang="pl-PL" sz="1100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, okablowanie sieci informatycznych, administracja systemem sieci IT, oprogramowanie IT dla biznesu, technologia druku, technologie internetowe</a:t>
          </a:r>
          <a:endParaRPr lang="pl-PL" sz="1100" kern="1200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</a:endParaRPr>
        </a:p>
      </dsp:txBody>
      <dsp:txXfrm>
        <a:off x="3793226" y="546547"/>
        <a:ext cx="2262908" cy="2263023"/>
      </dsp:txXfrm>
    </dsp:sp>
    <dsp:sp modelId="{D94736AE-BEEE-46A8-9583-D73D0FC99105}">
      <dsp:nvSpPr>
        <dsp:cNvPr id="0" name=""/>
        <dsp:cNvSpPr/>
      </dsp:nvSpPr>
      <dsp:spPr>
        <a:xfrm>
          <a:off x="4986843" y="2140409"/>
          <a:ext cx="3200236" cy="3200397"/>
        </a:xfrm>
        <a:prstGeom prst="ellipse">
          <a:avLst/>
        </a:prstGeom>
        <a:solidFill>
          <a:schemeClr val="accent3">
            <a:shade val="80000"/>
            <a:alpha val="50000"/>
            <a:hueOff val="0"/>
            <a:satOff val="0"/>
            <a:lumOff val="263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100" b="1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Technologia wytwarzania i inżynieria</a:t>
          </a:r>
          <a:r>
            <a:rPr lang="pl-PL" sz="1100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: technologia chemiczna, frezowanie CNC, toczenie CNC, obróbka metali, elektronika, sterowanie przemysłowe, mechanika przemysłowa, technologia wytwarzania i produkcji, inżynieria mechaniczna CAD, mechatronika, robotyka mobilna, inżynieria tworzyw sztucznych, </a:t>
          </a:r>
          <a:r>
            <a:rPr lang="pl-PL" sz="1100" kern="1200" dirty="0" err="1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polimechanika</a:t>
          </a:r>
          <a:r>
            <a:rPr lang="pl-PL" sz="1100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 i automatyka, prototypowanie, technologia wodna, spawanie</a:t>
          </a:r>
          <a:endParaRPr lang="pl-PL" sz="1100" kern="1200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</a:endParaRPr>
        </a:p>
      </dsp:txBody>
      <dsp:txXfrm>
        <a:off x="5455507" y="2609096"/>
        <a:ext cx="2262908" cy="2263023"/>
      </dsp:txXfrm>
    </dsp:sp>
    <dsp:sp modelId="{716DA17E-537A-4DBB-9D26-629CA239601E}">
      <dsp:nvSpPr>
        <dsp:cNvPr id="0" name=""/>
        <dsp:cNvSpPr/>
      </dsp:nvSpPr>
      <dsp:spPr>
        <a:xfrm>
          <a:off x="6681798" y="69699"/>
          <a:ext cx="3200236" cy="3200397"/>
        </a:xfrm>
        <a:prstGeom prst="ellipse">
          <a:avLst/>
        </a:prstGeom>
        <a:solidFill>
          <a:schemeClr val="accent3">
            <a:shade val="80000"/>
            <a:alpha val="50000"/>
            <a:hueOff val="0"/>
            <a:satOff val="0"/>
            <a:lumOff val="175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100" b="1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Usługi społeczne:</a:t>
          </a:r>
          <a:br>
            <a:rPr lang="pl-PL" sz="1100" b="1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</a:br>
          <a:r>
            <a:rPr lang="pl-PL" sz="1100" b="1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p</a:t>
          </a:r>
          <a:r>
            <a:rPr lang="pl-PL" sz="1100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iekarstwo, odnowa biologiczna, gotowanie, fryzjerstwo, opieka społeczna i zdrowotna, obsługa gości hotelowych, cukiernictwo, usługi restauracyjne</a:t>
          </a:r>
          <a:endParaRPr lang="pl-PL" sz="1100" kern="1200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</a:endParaRPr>
        </a:p>
      </dsp:txBody>
      <dsp:txXfrm>
        <a:off x="7150462" y="538386"/>
        <a:ext cx="2262908" cy="2263023"/>
      </dsp:txXfrm>
    </dsp:sp>
    <dsp:sp modelId="{E710A244-1F7C-4EB8-B420-F1948419A2CB}">
      <dsp:nvSpPr>
        <dsp:cNvPr id="0" name=""/>
        <dsp:cNvSpPr/>
      </dsp:nvSpPr>
      <dsp:spPr>
        <a:xfrm>
          <a:off x="8311405" y="2140409"/>
          <a:ext cx="3200236" cy="3200397"/>
        </a:xfrm>
        <a:prstGeom prst="ellipse">
          <a:avLst/>
        </a:prstGeom>
        <a:solidFill>
          <a:schemeClr val="accent3">
            <a:shade val="80000"/>
            <a:alpha val="50000"/>
            <a:hueOff val="0"/>
            <a:satOff val="0"/>
            <a:lumOff val="87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100" b="1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Transport i logistyka:</a:t>
          </a:r>
          <a:r>
            <a:rPr lang="pl-PL" sz="1100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/>
          </a:r>
          <a:br>
            <a:rPr lang="pl-PL" sz="1100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</a:br>
          <a:r>
            <a:rPr lang="pl-PL" sz="1100" kern="1200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rPr>
            <a:t>konserwacja samolotów, naprawa samochodów, technologia samochodowa, malowanie samochodów, spedycja, technologia pojazdów ciężkich</a:t>
          </a:r>
          <a:endParaRPr lang="pl-PL" sz="1100" kern="1200" dirty="0">
            <a:effectLst>
              <a:innerShdw blurRad="63500" dist="50800" dir="5400000">
                <a:prstClr val="black">
                  <a:alpha val="50000"/>
                </a:prstClr>
              </a:innerShdw>
            </a:effectLst>
          </a:endParaRPr>
        </a:p>
      </dsp:txBody>
      <dsp:txXfrm>
        <a:off x="8780069" y="2609096"/>
        <a:ext cx="2262908" cy="22630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ings+Icon">
  <dgm:title val="Połączone pierścienie"/>
  <dgm:desc val="Służy do przedstawiania nakładających się lub powiązanych pomysłów albo pojęć. Pierwszych siedem wierszy tekstu poziomu 1 odpowiada kółku. Nieużywany tekst jest niewidoczny, ale jest dostępny po przełączeniu układu. "/>
  <dgm:catLst>
    <dgm:cat type="relationship" pri="32000"/>
    <dgm:cat type="officeonline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0"/>
        <dgm:pt modelId="20"/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/>
        <dgm:pt modelId="20"/>
        <dgm:pt modelId="30"/>
        <dgm:pt modelId="40"/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2" destOrd="0"/>
      </dgm:cxnLst>
      <dgm:bg/>
      <dgm:whole/>
    </dgm:dataModel>
  </dgm:clrData>
  <dgm:layoutNode name="Name0">
    <dgm:varLst>
      <dgm:chMax val="7"/>
      <dgm:dir/>
      <dgm:resizeHandles val="exact"/>
    </dgm:varLst>
    <dgm:choose name="Name1">
      <dgm:if name="Name2" axis="ch" ptType="node" func="cnt" op="lt" val="1">
        <dgm:alg type="composite"/>
        <dgm:shape xmlns:r="http://schemas.openxmlformats.org/officeDocument/2006/relationships" r:blip="">
          <dgm:adjLst/>
        </dgm:shape>
        <dgm:presOf/>
        <dgm:constrLst/>
        <dgm:ruleLst/>
      </dgm:if>
      <dgm:if name="Name3" axis="ch" ptType="node" func="cnt" op="equ" val="1">
        <dgm:alg type="composite">
          <dgm:param type="ar" val="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/>
          <dgm:constr type="h" for="ch" forName="ellipse1" refType="h"/>
        </dgm:constrLst>
      </dgm:if>
      <dgm:if name="Name4" axis="ch" ptType="node" func="cnt" op="equ" val="2">
        <dgm:alg type="composite">
          <dgm:param type="ar" val="0.908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6602"/>
          <dgm:constr type="h" for="ch" forName="ellipse1" refType="h" fact="0.5999"/>
          <dgm:constr type="l" for="ch" forName="ellipse2" refType="w" fact="0.3398"/>
          <dgm:constr type="t" for="ch" forName="ellipse2" refType="h" fact="0.4001"/>
          <dgm:constr type="w" for="ch" forName="ellipse2" refType="w" fact="0.6602"/>
          <dgm:constr type="h" for="ch" forName="ellipse2" refType="h" fact="0.5999"/>
        </dgm:constrLst>
      </dgm:if>
      <dgm:if name="Name5" axis="ch" ptType="node" func="cnt" op="equ" val="3">
        <dgm:alg type="composite">
          <dgm:param type="ar" val="1.217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4929"/>
          <dgm:constr type="h" for="ch" forName="ellipse1" refType="h" fact="0.5999"/>
          <dgm:constr type="l" for="ch" forName="ellipse2" refType="w" fact="0.2537"/>
          <dgm:constr type="t" for="ch" forName="ellipse2" refType="h" fact="0.4001"/>
          <dgm:constr type="w" for="ch" forName="ellipse2" refType="w" fact="0.4929"/>
          <dgm:constr type="h" for="ch" forName="ellipse2" refType="h" fact="0.5999"/>
          <dgm:constr type="l" for="ch" forName="ellipse3" refType="w" fact="0.5071"/>
          <dgm:constr type="t" for="ch" forName="ellipse3" refType="h" fact="0"/>
          <dgm:constr type="w" for="ch" forName="ellipse3" refType="w" fact="0.4929"/>
          <dgm:constr type="h" for="ch" forName="ellipse3" refType="h" fact="0.5999"/>
        </dgm:constrLst>
      </dgm:if>
      <dgm:if name="Name6" axis="ch" ptType="node" func="cnt" op="equ" val="4">
        <dgm:alg type="composite">
          <dgm:param type="ar" val="1.5255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932"/>
          <dgm:constr type="h" for="ch" forName="ellipse1" refType="h" fact="0.5999"/>
          <dgm:constr type="l" for="ch" forName="ellipse2" refType="w" fact="0.2023"/>
          <dgm:constr type="t" for="ch" forName="ellipse2" refType="h" fact="0.4001"/>
          <dgm:constr type="w" for="ch" forName="ellipse2" refType="w" fact="0.3932"/>
          <dgm:constr type="h" for="ch" forName="ellipse2" refType="h" fact="0.5999"/>
          <dgm:constr type="l" for="ch" forName="ellipse3" refType="w" fact="0.4045"/>
          <dgm:constr type="t" for="ch" forName="ellipse3" refType="h" fact="0"/>
          <dgm:constr type="w" for="ch" forName="ellipse3" refType="w" fact="0.3932"/>
          <dgm:constr type="h" for="ch" forName="ellipse3" refType="h" fact="0.5999"/>
          <dgm:constr type="l" for="ch" forName="ellipse4" refType="w" fact="0.6068"/>
          <dgm:constr type="t" for="ch" forName="ellipse4" refType="h" fact="0.4001"/>
          <dgm:constr type="w" for="ch" forName="ellipse4" refType="w" fact="0.3932"/>
          <dgm:constr type="h" for="ch" forName="ellipse4" refType="h" fact="0.5999"/>
        </dgm:constrLst>
      </dgm:if>
      <dgm:if name="Name7" axis="ch" ptType="node" func="cnt" op="equ" val="5">
        <dgm:alg type="composite">
          <dgm:param type="ar" val="1.834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271"/>
          <dgm:constr type="h" for="ch" forName="ellipse1" refType="h" fact="0.5999"/>
          <dgm:constr type="l" for="ch" forName="ellipse2" refType="w" fact="0.1682"/>
          <dgm:constr type="t" for="ch" forName="ellipse2" refType="h" fact="0.4001"/>
          <dgm:constr type="w" for="ch" forName="ellipse2" refType="w" fact="0.3271"/>
          <dgm:constr type="h" for="ch" forName="ellipse2" refType="h" fact="0.5999"/>
          <dgm:constr type="l" for="ch" forName="ellipse3" refType="w" fact="0.3365"/>
          <dgm:constr type="t" for="ch" forName="ellipse3" refType="h" fact="0"/>
          <dgm:constr type="w" for="ch" forName="ellipse3" refType="w" fact="0.3271"/>
          <dgm:constr type="h" for="ch" forName="ellipse3" refType="h" fact="0.5999"/>
          <dgm:constr type="l" for="ch" forName="ellipse4" refType="w" fact="0.5047"/>
          <dgm:constr type="t" for="ch" forName="ellipse4" refType="h" fact="0.4001"/>
          <dgm:constr type="w" for="ch" forName="ellipse4" refType="w" fact="0.3271"/>
          <dgm:constr type="h" for="ch" forName="ellipse4" refType="h" fact="0.5999"/>
          <dgm:constr type="l" for="ch" forName="ellipse5" refType="w" fact="0.6729"/>
          <dgm:constr type="t" for="ch" forName="ellipse5" refType="h" fact="0"/>
          <dgm:constr type="w" for="ch" forName="ellipse5" refType="w" fact="0.3271"/>
          <dgm:constr type="h" for="ch" forName="ellipse5" refType="h" fact="0.5999"/>
        </dgm:constrLst>
      </dgm:if>
      <dgm:if name="Name8" axis="ch" ptType="node" func="cnt" op="equ" val="6">
        <dgm:alg type="composite">
          <dgm:param type="ar" val="2.1873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78"/>
          <dgm:constr type="h" for="ch" forName="ellipse1" refType="h" fact="0.6081"/>
          <dgm:constr type="l" for="ch" forName="ellipse2" refType="w" fact="0.1444"/>
          <dgm:constr type="t" for="ch" forName="ellipse2" refType="h" fact="0.3919"/>
          <dgm:constr type="w" for="ch" forName="ellipse2" refType="w" fact="0.278"/>
          <dgm:constr type="h" for="ch" forName="ellipse2" refType="h" fact="0.6081"/>
          <dgm:constr type="l" for="ch" forName="ellipse3" refType="w" fact="0.2888"/>
          <dgm:constr type="t" for="ch" forName="ellipse3" refType="h" fact="0"/>
          <dgm:constr type="w" for="ch" forName="ellipse3" refType="w" fact="0.278"/>
          <dgm:constr type="h" for="ch" forName="ellipse3" refType="h" fact="0.6081"/>
          <dgm:constr type="l" for="ch" forName="ellipse4" refType="w" fact="0.4332"/>
          <dgm:constr type="t" for="ch" forName="ellipse4" refType="h" fact="0.3919"/>
          <dgm:constr type="w" for="ch" forName="ellipse4" refType="w" fact="0.278"/>
          <dgm:constr type="h" for="ch" forName="ellipse4" refType="h" fact="0.6081"/>
          <dgm:constr type="l" for="ch" forName="ellipse5" refType="w" fact="0.5776"/>
          <dgm:constr type="t" for="ch" forName="ellipse5" refType="h" fact="0"/>
          <dgm:constr type="w" for="ch" forName="ellipse5" refType="w" fact="0.278"/>
          <dgm:constr type="h" for="ch" forName="ellipse5" refType="h" fact="0.6081"/>
          <dgm:constr type="l" for="ch" forName="ellipse6" refType="w" fact="0.722"/>
          <dgm:constr type="t" for="ch" forName="ellipse6" refType="h" fact="0.3919"/>
          <dgm:constr type="w" for="ch" forName="ellipse6" refType="w" fact="0.278"/>
          <dgm:constr type="h" for="ch" forName="ellipse6" refType="h" fact="0.6081"/>
        </dgm:constrLst>
      </dgm:if>
      <dgm:else name="Name9">
        <dgm:alg type="composite">
          <dgm:param type="ar" val="2.346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455"/>
          <dgm:constr type="h" for="ch" forName="ellipse1" refType="h" fact="0.5761"/>
          <dgm:constr type="l" for="ch" forName="ellipse2" refType="w" fact="0.1257"/>
          <dgm:constr type="t" for="ch" forName="ellipse2" refType="h" fact="0.4239"/>
          <dgm:constr type="w" for="ch" forName="ellipse2" refType="w" fact="0.2455"/>
          <dgm:constr type="h" for="ch" forName="ellipse2" refType="h" fact="0.5761"/>
          <dgm:constr type="l" for="ch" forName="ellipse3" refType="w" fact="0.2515"/>
          <dgm:constr type="t" for="ch" forName="ellipse3" refType="h" fact="0"/>
          <dgm:constr type="w" for="ch" forName="ellipse3" refType="w" fact="0.2455"/>
          <dgm:constr type="h" for="ch" forName="ellipse3" refType="h" fact="0.5761"/>
          <dgm:constr type="l" for="ch" forName="ellipse4" refType="w" fact="0.3772"/>
          <dgm:constr type="t" for="ch" forName="ellipse4" refType="h" fact="0.4239"/>
          <dgm:constr type="w" for="ch" forName="ellipse4" refType="w" fact="0.2455"/>
          <dgm:constr type="h" for="ch" forName="ellipse4" refType="h" fact="0.5761"/>
          <dgm:constr type="l" for="ch" forName="ellipse5" refType="w" fact="0.503"/>
          <dgm:constr type="t" for="ch" forName="ellipse5" refType="h" fact="0"/>
          <dgm:constr type="w" for="ch" forName="ellipse5" refType="w" fact="0.2455"/>
          <dgm:constr type="h" for="ch" forName="ellipse5" refType="h" fact="0.5761"/>
          <dgm:constr type="l" for="ch" forName="ellipse6" refType="w" fact="0.6287"/>
          <dgm:constr type="t" for="ch" forName="ellipse6" refType="h" fact="0.4239"/>
          <dgm:constr type="w" for="ch" forName="ellipse6" refType="w" fact="0.2455"/>
          <dgm:constr type="h" for="ch" forName="ellipse6" refType="h" fact="0.5761"/>
          <dgm:constr type="l" for="ch" forName="ellipse7" refType="w" fact="0.7545"/>
          <dgm:constr type="t" for="ch" forName="ellipse7" refType="h" fact="0"/>
          <dgm:constr type="w" for="ch" forName="ellipse7" refType="w" fact="0.2455"/>
          <dgm:constr type="h" for="ch" forName="ellipse7" refType="h" fact="0.5761"/>
        </dgm:constrLst>
      </dgm:else>
    </dgm:choose>
    <dgm:choose name="Name10">
      <dgm:if name="Name11" axis="ch" ptType="node" func="cnt" op="gte" val="1">
        <dgm:layoutNode name="ellipse1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12">
            <dgm:if name="Name13" func="var" arg="dir" op="equ" val="norm">
              <dgm:presOf axis="ch desOrSelf" ptType="node node" st="1 1" cnt="1 0"/>
            </dgm:if>
            <dgm:else name="Name14">
              <dgm:choose name="Name15">
                <dgm:if name="Name16" axis="ch" ptType="node" func="cnt" op="equ" val="1">
                  <dgm:presOf axis="ch desOrSelf" ptType="node node" st="1 1" cnt="1 0"/>
                </dgm:if>
                <dgm:if name="Name17" axis="ch" ptType="node" func="cnt" op="equ" val="2">
                  <dgm:presOf axis="ch desOrSelf" ptType="node node" st="2 1" cnt="1 0"/>
                </dgm:if>
                <dgm:if name="Name18" axis="ch" ptType="node" func="cnt" op="equ" val="3">
                  <dgm:presOf axis="ch desOrSelf" ptType="node node" st="3 1" cnt="1 0"/>
                </dgm:if>
                <dgm:if name="Name19" axis="ch" ptType="node" func="cnt" op="equ" val="4">
                  <dgm:presOf axis="ch desOrSelf" ptType="node node" st="4 1" cnt="1 0"/>
                </dgm:if>
                <dgm:if name="Name20" axis="ch" ptType="node" func="cnt" op="equ" val="5">
                  <dgm:presOf axis="ch desOrSelf" ptType="node node" st="5 1" cnt="1 0"/>
                </dgm:if>
                <dgm:if name="Name21" axis="ch" ptType="node" func="cnt" op="equ" val="6">
                  <dgm:presOf axis="ch desOrSelf" ptType="node node" st="6 1" cnt="1 0"/>
                </dgm:if>
                <dgm:if name="Name22" axis="ch" ptType="node" func="cnt" op="gte" val="7">
                  <dgm:presOf axis="ch desOrSelf" ptType="node node" st="7 1" cnt="1 0"/>
                </dgm:if>
                <dgm:else name="Name2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24"/>
    </dgm:choose>
    <dgm:choose name="Name25">
      <dgm:if name="Name26" axis="ch" ptType="node" func="cnt" op="gte" val="2">
        <dgm:layoutNode name="ellipse2" styleLbl="vennNode1">
          <dgm:varLst>
            <dgm:bulletEnabled val="1"/>
          </dgm:varLst>
          <dgm:alg type="tx"/>
          <dgm:choose name="Name27">
            <dgm:if name="Name2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2 1" cnt="1 0"/>
            </dgm:if>
            <dgm:else name="Name29">
              <dgm:shape xmlns:r="http://schemas.openxmlformats.org/officeDocument/2006/relationships" type="ellipse" r:blip="" zOrderOff="-2">
                <dgm:adjLst/>
              </dgm:shape>
              <dgm:choose name="Name30">
                <dgm:if name="Name31" axis="ch" ptType="node" func="cnt" op="equ" val="2">
                  <dgm:presOf axis="ch desOrSelf" ptType="node node" st="1 1" cnt="1 0"/>
                </dgm:if>
                <dgm:if name="Name32" axis="ch" ptType="node" func="cnt" op="equ" val="3">
                  <dgm:presOf axis="ch desOrSelf" ptType="node node" st="2 1" cnt="1 0"/>
                </dgm:if>
                <dgm:if name="Name33" axis="ch" ptType="node" func="cnt" op="equ" val="4">
                  <dgm:presOf axis="ch desOrSelf" ptType="node node" st="3 1" cnt="1 0"/>
                </dgm:if>
                <dgm:if name="Name34" axis="ch" ptType="node" func="cnt" op="equ" val="5">
                  <dgm:presOf axis="ch desOrSelf" ptType="node node" st="4 1" cnt="1 0"/>
                </dgm:if>
                <dgm:if name="Name35" axis="ch" ptType="node" func="cnt" op="equ" val="6">
                  <dgm:presOf axis="ch desOrSelf" ptType="node node" st="5 1" cnt="1 0"/>
                </dgm:if>
                <dgm:if name="Name36" axis="ch" ptType="node" func="cnt" op="gte" val="7">
                  <dgm:presOf axis="ch desOrSelf" ptType="node node" st="6 1" cnt="1 0"/>
                </dgm:if>
                <dgm:else name="Name37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  <dgm:choose name="Name39">
      <dgm:if name="Name40" axis="ch" ptType="node" func="cnt" op="gte" val="3">
        <dgm:layoutNode name="ellipse3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41">
            <dgm:if name="Name42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3 1" cnt="1 0"/>
            </dgm:if>
            <dgm:else name="Name43">
              <dgm:shape xmlns:r="http://schemas.openxmlformats.org/officeDocument/2006/relationships" type="ellipse" r:blip="" zOrderOff="-4">
                <dgm:adjLst/>
              </dgm:shape>
              <dgm:choose name="Name44">
                <dgm:if name="Name45" axis="ch" ptType="node" func="cnt" op="equ" val="3">
                  <dgm:presOf axis="ch desOrSelf" ptType="node node" st="1 1" cnt="1 0"/>
                </dgm:if>
                <dgm:if name="Name46" axis="ch" ptType="node" func="cnt" op="equ" val="4">
                  <dgm:presOf axis="ch desOrSelf" ptType="node node" st="2 1" cnt="1 0"/>
                </dgm:if>
                <dgm:if name="Name47" axis="ch" ptType="node" func="cnt" op="equ" val="5">
                  <dgm:presOf axis="ch desOrSelf" ptType="node node" st="3 1" cnt="1 0"/>
                </dgm:if>
                <dgm:if name="Name48" axis="ch" ptType="node" func="cnt" op="equ" val="6">
                  <dgm:presOf axis="ch desOrSelf" ptType="node node" st="4 1" cnt="1 0"/>
                </dgm:if>
                <dgm:if name="Name49" axis="ch" ptType="node" func="cnt" op="gte" val="7">
                  <dgm:presOf axis="ch desOrSelf" ptType="node node" st="5 1" cnt="1 0"/>
                </dgm:if>
                <dgm:else name="Name50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1"/>
    </dgm:choose>
    <dgm:choose name="Name52">
      <dgm:if name="Name53" axis="ch" ptType="node" func="cnt" op="gte" val="4">
        <dgm:layoutNode name="ellipse4" styleLbl="vennNode1">
          <dgm:varLst>
            <dgm:bulletEnabled val="1"/>
          </dgm:varLst>
          <dgm:alg type="tx"/>
          <dgm:choose name="Name54">
            <dgm:if name="Name55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4 1" cnt="1 0"/>
            </dgm:if>
            <dgm:else name="Name56">
              <dgm:shape xmlns:r="http://schemas.openxmlformats.org/officeDocument/2006/relationships" type="ellipse" r:blip="" zOrderOff="-6">
                <dgm:adjLst/>
              </dgm:shape>
              <dgm:choose name="Name57">
                <dgm:if name="Name58" axis="ch" ptType="node" func="cnt" op="equ" val="4">
                  <dgm:presOf axis="ch desOrSelf" ptType="node node" st="1 1" cnt="1 0"/>
                </dgm:if>
                <dgm:if name="Name59" axis="ch" ptType="node" func="cnt" op="equ" val="5">
                  <dgm:presOf axis="ch desOrSelf" ptType="node node" st="2 1" cnt="1 0"/>
                </dgm:if>
                <dgm:if name="Name60" axis="ch" ptType="node" func="cnt" op="equ" val="6">
                  <dgm:presOf axis="ch desOrSelf" ptType="node node" st="3 1" cnt="1 0"/>
                </dgm:if>
                <dgm:if name="Name61" axis="ch" ptType="node" func="cnt" op="gte" val="7">
                  <dgm:presOf axis="ch desOrSelf" ptType="node node" st="4 1" cnt="1 0"/>
                </dgm:if>
                <dgm:else name="Name62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63"/>
    </dgm:choose>
    <dgm:choose name="Name64">
      <dgm:if name="Name65" axis="ch" ptType="node" func="cnt" op="gte" val="5">
        <dgm:layoutNode name="ellipse5" styleLbl="vennNode1">
          <dgm:varLst>
            <dgm:bulletEnabled val="1"/>
          </dgm:varLst>
          <dgm:alg type="tx"/>
          <dgm:choose name="Name66">
            <dgm:if name="Name67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5 1" cnt="1 0"/>
            </dgm:if>
            <dgm:else name="Name68">
              <dgm:shape xmlns:r="http://schemas.openxmlformats.org/officeDocument/2006/relationships" type="ellipse" r:blip="" zOrderOff="-8">
                <dgm:adjLst/>
              </dgm:shape>
              <dgm:choose name="Name69">
                <dgm:if name="Name70" axis="ch" ptType="node" func="cnt" op="equ" val="5">
                  <dgm:presOf axis="ch desOrSelf" ptType="node node" st="1 1" cnt="1 0"/>
                </dgm:if>
                <dgm:if name="Name71" axis="ch" ptType="node" func="cnt" op="equ" val="6">
                  <dgm:presOf axis="ch desOrSelf" ptType="node node" st="2 1" cnt="1 0"/>
                </dgm:if>
                <dgm:if name="Name72" axis="ch" ptType="node" func="cnt" op="gte" val="7">
                  <dgm:presOf axis="ch desOrSelf" ptType="node node" st="3 1" cnt="1 0"/>
                </dgm:if>
                <dgm:else name="Name7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74"/>
    </dgm:choose>
    <dgm:choose name="Name75">
      <dgm:if name="Name76" axis="ch" ptType="node" func="cnt" op="gte" val="6">
        <dgm:layoutNode name="ellipse6" styleLbl="vennNode1">
          <dgm:varLst>
            <dgm:bulletEnabled val="1"/>
          </dgm:varLst>
          <dgm:alg type="tx"/>
          <dgm:choose name="Name77">
            <dgm:if name="Name7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6 1" cnt="1 0"/>
            </dgm:if>
            <dgm:else name="Name79">
              <dgm:shape xmlns:r="http://schemas.openxmlformats.org/officeDocument/2006/relationships" type="ellipse" r:blip="" zOrderOff="-10">
                <dgm:adjLst/>
              </dgm:shape>
              <dgm:choose name="Name80">
                <dgm:if name="Name81" axis="ch" ptType="node" func="cnt" op="equ" val="6">
                  <dgm:presOf axis="ch desOrSelf" ptType="node node" st="1 1" cnt="1 0"/>
                </dgm:if>
                <dgm:if name="Name82" axis="ch" ptType="node" func="cnt" op="gte" val="7">
                  <dgm:presOf axis="ch desOrSelf" ptType="node node" st="2 1" cnt="1 0"/>
                </dgm:if>
                <dgm:else name="Name8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84"/>
    </dgm:choose>
    <dgm:choose name="Name85">
      <dgm:if name="Name86" axis="ch" ptType="node" func="cnt" op="gte" val="7">
        <dgm:layoutNode name="ellipse7" styleLbl="vennNode1">
          <dgm:varLst>
            <dgm:bulletEnabled val="1"/>
          </dgm:varLst>
          <dgm:alg type="tx"/>
          <dgm:choose name="Name87">
            <dgm:if name="Name8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7 1" cnt="1 0"/>
            </dgm:if>
            <dgm:else name="Name89">
              <dgm:shape xmlns:r="http://schemas.openxmlformats.org/officeDocument/2006/relationships" type="ellipse" r:blip="" zOrderOff="-12">
                <dgm:adjLst/>
              </dgm:shape>
              <dgm:presOf axis="ch desOrSelf" ptType="node node" st="1 1" cnt="1 0"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9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5551AE-4260-48F1-9609-539278B9AFE8}" type="datetimeFigureOut">
              <a:rPr lang="en-GB" smtClean="0"/>
              <a:t>09/09/2020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4603DC-21C0-43B6-B30C-9BAA019663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5539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4603DC-21C0-43B6-B30C-9BAA0196630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9476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3" y="0"/>
            <a:ext cx="12193433" cy="6858000"/>
          </a:xfrm>
          <a:prstGeom prst="rect">
            <a:avLst/>
          </a:prstGeom>
        </p:spPr>
      </p:pic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28000" y="6942762"/>
            <a:ext cx="4114800" cy="365125"/>
          </a:xfrm>
          <a:prstGeom prst="rect">
            <a:avLst/>
          </a:prstGeom>
        </p:spPr>
        <p:txBody>
          <a:bodyPr anchor="ctr" anchorCtr="0"/>
          <a:lstStyle>
            <a:lvl1pPr algn="l">
              <a:defRPr sz="800">
                <a:solidFill>
                  <a:srgbClr val="838383"/>
                </a:solidFill>
                <a:latin typeface="Frutiger LT Com 45 Light" panose="020B0303030504020204" pitchFamily="34" charset="0"/>
              </a:defRPr>
            </a:lvl1pPr>
          </a:lstStyle>
          <a:p>
            <a:r>
              <a:rPr lang="en-GB" smtClean="0"/>
              <a:t>WSE_powerpoint_v1.0</a:t>
            </a:r>
            <a:endParaRPr lang="en-GB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942762"/>
            <a:ext cx="720000" cy="365125"/>
          </a:xfrm>
          <a:prstGeom prst="rect">
            <a:avLst/>
          </a:prstGeom>
        </p:spPr>
        <p:txBody>
          <a:bodyPr anchor="ctr" anchorCtr="0"/>
          <a:lstStyle>
            <a:lvl1pPr algn="l">
              <a:defRPr sz="800">
                <a:solidFill>
                  <a:srgbClr val="838383"/>
                </a:solidFill>
                <a:latin typeface="Frutiger LT Com 45 Light" panose="020B0303030504020204" pitchFamily="34" charset="0"/>
              </a:defRPr>
            </a:lvl1pPr>
          </a:lstStyle>
          <a:p>
            <a:fld id="{545CC6C2-2EFE-4F8E-A6C1-ED43C6889947}" type="slidenum">
              <a:rPr lang="en-GB" smtClean="0"/>
              <a:pPr/>
              <a:t>‹#›</a:t>
            </a:fld>
            <a:r>
              <a:rPr lang="en-GB" smtClean="0"/>
              <a:t>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23200" y="2592000"/>
            <a:ext cx="7214400" cy="26676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ts val="3600"/>
              </a:lnSpc>
              <a:spcBef>
                <a:spcPts val="0"/>
              </a:spcBef>
              <a:buNone/>
              <a:defRPr sz="3200">
                <a:solidFill>
                  <a:schemeClr val="tx1">
                    <a:lumMod val="50000"/>
                    <a:lumOff val="50000"/>
                  </a:schemeClr>
                </a:solidFill>
                <a:latin typeface="Frutiger LT Com 45 Light" panose="020B0303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subtitle</a:t>
            </a:r>
            <a:endParaRPr lang="en-GB" dirty="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1123200" y="889200"/>
            <a:ext cx="7218000" cy="15696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lnSpc>
                <a:spcPts val="5000"/>
              </a:lnSpc>
              <a:defRPr sz="5400" b="1" cap="all" baseline="0">
                <a:solidFill>
                  <a:srgbClr val="FF0000"/>
                </a:solidFill>
                <a:latin typeface="Frutiger LT Com 45 Light" panose="020B0303030504020204" pitchFamily="34" charset="0"/>
              </a:defRPr>
            </a:lvl1pPr>
          </a:lstStyle>
          <a:p>
            <a:r>
              <a:rPr lang="en-US" dirty="0" smtClean="0"/>
              <a:t>Click to</a:t>
            </a:r>
            <a:br>
              <a:rPr lang="en-US" dirty="0" smtClean="0"/>
            </a:br>
            <a:r>
              <a:rPr lang="en-US" dirty="0" smtClean="0"/>
              <a:t>edit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8237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28000" y="6942762"/>
            <a:ext cx="4114800" cy="365125"/>
          </a:xfrm>
          <a:prstGeom prst="rect">
            <a:avLst/>
          </a:prstGeom>
        </p:spPr>
        <p:txBody>
          <a:bodyPr anchor="ctr" anchorCtr="0"/>
          <a:lstStyle>
            <a:lvl1pPr algn="l">
              <a:defRPr sz="800">
                <a:solidFill>
                  <a:srgbClr val="838383"/>
                </a:solidFill>
                <a:latin typeface="Frutiger LT Com 45 Light" panose="020B0303030504020204" pitchFamily="34" charset="0"/>
              </a:defRPr>
            </a:lvl1pPr>
          </a:lstStyle>
          <a:p>
            <a:r>
              <a:rPr lang="en-GB" smtClean="0"/>
              <a:t>WSE_powerpoint_v1.0</a:t>
            </a:r>
            <a:endParaRPr lang="en-GB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942762"/>
            <a:ext cx="720000" cy="365125"/>
          </a:xfrm>
          <a:prstGeom prst="rect">
            <a:avLst/>
          </a:prstGeom>
        </p:spPr>
        <p:txBody>
          <a:bodyPr anchor="ctr" anchorCtr="0"/>
          <a:lstStyle>
            <a:lvl1pPr algn="l">
              <a:defRPr sz="800">
                <a:solidFill>
                  <a:srgbClr val="838383"/>
                </a:solidFill>
                <a:latin typeface="Frutiger LT Com 45 Light" panose="020B0303030504020204" pitchFamily="34" charset="0"/>
              </a:defRPr>
            </a:lvl1pPr>
          </a:lstStyle>
          <a:p>
            <a:fld id="{545CC6C2-2EFE-4F8E-A6C1-ED43C6889947}" type="slidenum">
              <a:rPr lang="en-GB" smtClean="0"/>
              <a:pPr/>
              <a:t>‹#›</a:t>
            </a:fld>
            <a:r>
              <a:rPr lang="en-GB" smtClean="0"/>
              <a:t> </a:t>
            </a:r>
            <a:endParaRPr lang="en-GB" dirty="0"/>
          </a:p>
        </p:txBody>
      </p:sp>
      <p:pic>
        <p:nvPicPr>
          <p:cNvPr id="2" name="Obraz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6"/>
            <a:ext cx="12192000" cy="6857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675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6"/>
            <a:ext cx="12192000" cy="685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500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6"/>
            <a:ext cx="12192000" cy="685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758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806"/>
            <a:ext cx="12191998" cy="685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169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23200" y="820800"/>
            <a:ext cx="9900000" cy="63000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lnSpc>
                <a:spcPts val="3600"/>
              </a:lnSpc>
              <a:defRPr sz="3200" b="0" cap="all" baseline="0">
                <a:latin typeface="Frutiger LT Com 45 Light" panose="020B0303030504020204" pitchFamily="34" charset="0"/>
              </a:defRPr>
            </a:lvl1pPr>
          </a:lstStyle>
          <a:p>
            <a:r>
              <a:rPr lang="en-US" dirty="0" smtClean="0"/>
              <a:t>Click to edit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971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6"/>
          <p:cNvSpPr/>
          <p:nvPr userDrawn="1"/>
        </p:nvSpPr>
        <p:spPr>
          <a:xfrm>
            <a:off x="5762625" y="-31750"/>
            <a:ext cx="6461125" cy="5497070"/>
          </a:xfrm>
          <a:custGeom>
            <a:avLst/>
            <a:gdLst>
              <a:gd name="connsiteX0" fmla="*/ 6461125 w 6461125"/>
              <a:gd name="connsiteY0" fmla="*/ 0 h 5524500"/>
              <a:gd name="connsiteX1" fmla="*/ 0 w 6461125"/>
              <a:gd name="connsiteY1" fmla="*/ 0 h 5524500"/>
              <a:gd name="connsiteX2" fmla="*/ 5492750 w 6461125"/>
              <a:gd name="connsiteY2" fmla="*/ 5524500 h 5524500"/>
              <a:gd name="connsiteX3" fmla="*/ 6445250 w 6461125"/>
              <a:gd name="connsiteY3" fmla="*/ 3587750 h 5524500"/>
              <a:gd name="connsiteX4" fmla="*/ 6461125 w 6461125"/>
              <a:gd name="connsiteY4" fmla="*/ 0 h 5524500"/>
              <a:gd name="connsiteX0" fmla="*/ 6461125 w 6461125"/>
              <a:gd name="connsiteY0" fmla="*/ 0 h 5492750"/>
              <a:gd name="connsiteX1" fmla="*/ 0 w 6461125"/>
              <a:gd name="connsiteY1" fmla="*/ 0 h 5492750"/>
              <a:gd name="connsiteX2" fmla="*/ 5492750 w 6461125"/>
              <a:gd name="connsiteY2" fmla="*/ 5492750 h 5492750"/>
              <a:gd name="connsiteX3" fmla="*/ 6445250 w 6461125"/>
              <a:gd name="connsiteY3" fmla="*/ 3587750 h 5492750"/>
              <a:gd name="connsiteX4" fmla="*/ 6461125 w 6461125"/>
              <a:gd name="connsiteY4" fmla="*/ 0 h 5492750"/>
              <a:gd name="connsiteX0" fmla="*/ 6461125 w 6461125"/>
              <a:gd name="connsiteY0" fmla="*/ 0 h 5497070"/>
              <a:gd name="connsiteX1" fmla="*/ 0 w 6461125"/>
              <a:gd name="connsiteY1" fmla="*/ 0 h 5497070"/>
              <a:gd name="connsiteX2" fmla="*/ 5518668 w 6461125"/>
              <a:gd name="connsiteY2" fmla="*/ 5497070 h 5497070"/>
              <a:gd name="connsiteX3" fmla="*/ 6445250 w 6461125"/>
              <a:gd name="connsiteY3" fmla="*/ 3587750 h 5497070"/>
              <a:gd name="connsiteX4" fmla="*/ 6461125 w 6461125"/>
              <a:gd name="connsiteY4" fmla="*/ 0 h 5497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61125" h="5497070">
                <a:moveTo>
                  <a:pt x="6461125" y="0"/>
                </a:moveTo>
                <a:lnTo>
                  <a:pt x="0" y="0"/>
                </a:lnTo>
                <a:lnTo>
                  <a:pt x="5518668" y="5497070"/>
                </a:lnTo>
                <a:lnTo>
                  <a:pt x="6445250" y="3587750"/>
                </a:lnTo>
                <a:cubicBezTo>
                  <a:pt x="6450542" y="2391833"/>
                  <a:pt x="6455833" y="1195917"/>
                  <a:pt x="64611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28000" y="6942762"/>
            <a:ext cx="4114800" cy="365125"/>
          </a:xfrm>
          <a:prstGeom prst="rect">
            <a:avLst/>
          </a:prstGeom>
        </p:spPr>
        <p:txBody>
          <a:bodyPr anchor="ctr" anchorCtr="0"/>
          <a:lstStyle>
            <a:lvl1pPr algn="l">
              <a:defRPr sz="800">
                <a:solidFill>
                  <a:srgbClr val="838383"/>
                </a:solidFill>
                <a:latin typeface="Frutiger LT Com 45 Light" panose="020B0303030504020204" pitchFamily="34" charset="0"/>
              </a:defRPr>
            </a:lvl1pPr>
          </a:lstStyle>
          <a:p>
            <a:r>
              <a:rPr lang="en-GB" smtClean="0"/>
              <a:t>WSE_powerpoint_v1.0</a:t>
            </a:r>
            <a:endParaRPr lang="en-GB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942762"/>
            <a:ext cx="720000" cy="365125"/>
          </a:xfrm>
          <a:prstGeom prst="rect">
            <a:avLst/>
          </a:prstGeom>
        </p:spPr>
        <p:txBody>
          <a:bodyPr anchor="ctr" anchorCtr="0"/>
          <a:lstStyle>
            <a:lvl1pPr algn="l">
              <a:defRPr sz="800">
                <a:solidFill>
                  <a:srgbClr val="838383"/>
                </a:solidFill>
                <a:latin typeface="Frutiger LT Com 45 Light" panose="020B0303030504020204" pitchFamily="34" charset="0"/>
              </a:defRPr>
            </a:lvl1pPr>
          </a:lstStyle>
          <a:p>
            <a:fld id="{545CC6C2-2EFE-4F8E-A6C1-ED43C6889947}" type="slidenum">
              <a:rPr lang="en-GB" smtClean="0"/>
              <a:pPr/>
              <a:t>‹#›</a:t>
            </a:fld>
            <a:r>
              <a:rPr lang="en-GB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494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23200" y="820800"/>
            <a:ext cx="9900000" cy="63000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lnSpc>
                <a:spcPts val="3600"/>
              </a:lnSpc>
              <a:defRPr sz="3200" b="0" cap="all" baseline="0">
                <a:latin typeface="Frutiger LT Com 45 Light" panose="020B0303030504020204" pitchFamily="34" charset="0"/>
              </a:defRPr>
            </a:lvl1pPr>
          </a:lstStyle>
          <a:p>
            <a:r>
              <a:rPr lang="en-US" dirty="0" smtClean="0"/>
              <a:t>Click to edit title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3200" y="1980000"/>
            <a:ext cx="9900000" cy="4320000"/>
          </a:xfrm>
          <a:prstGeom prst="rect">
            <a:avLst/>
          </a:prstGeom>
        </p:spPr>
        <p:txBody>
          <a:bodyPr>
            <a:noAutofit/>
          </a:bodyPr>
          <a:lstStyle>
            <a:lvl1pPr marL="180975" indent="-180975"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1pPr>
            <a:lvl2pPr marL="361950" indent="-180975"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2pPr>
            <a:lvl3pPr marL="542925" indent="-180975"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3pPr>
            <a:lvl4pPr marL="714375" indent="-171450"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4pPr>
            <a:lvl5pPr marL="895350" indent="-180975"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3200" y="6356350"/>
            <a:ext cx="4114800" cy="365125"/>
          </a:xfrm>
          <a:prstGeom prst="rect">
            <a:avLst/>
          </a:prstGeom>
        </p:spPr>
        <p:txBody>
          <a:bodyPr anchor="ctr" anchorCtr="0"/>
          <a:lstStyle>
            <a:lvl1pPr algn="l">
              <a:defRPr sz="800">
                <a:solidFill>
                  <a:srgbClr val="838383"/>
                </a:solidFill>
                <a:latin typeface="Frutiger LT Com 45 Light" panose="020B0303030504020204" pitchFamily="34" charset="0"/>
              </a:defRPr>
            </a:lvl1pPr>
          </a:lstStyle>
          <a:p>
            <a:r>
              <a:rPr lang="en-GB" smtClean="0"/>
              <a:t>WSE_powerpoint_v1.0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5200" y="6356350"/>
            <a:ext cx="720000" cy="365125"/>
          </a:xfrm>
          <a:prstGeom prst="rect">
            <a:avLst/>
          </a:prstGeom>
        </p:spPr>
        <p:txBody>
          <a:bodyPr anchor="ctr" anchorCtr="0"/>
          <a:lstStyle>
            <a:lvl1pPr algn="l">
              <a:defRPr sz="800">
                <a:solidFill>
                  <a:srgbClr val="838383"/>
                </a:solidFill>
                <a:latin typeface="Frutiger LT Com 45 Light" panose="020B0303030504020204" pitchFamily="34" charset="0"/>
              </a:defRPr>
            </a:lvl1pPr>
          </a:lstStyle>
          <a:p>
            <a:fld id="{545CC6C2-2EFE-4F8E-A6C1-ED43C6889947}" type="slidenum">
              <a:rPr lang="en-GB" smtClean="0"/>
              <a:pPr/>
              <a:t>‹#›</a:t>
            </a:fld>
            <a:r>
              <a:rPr lang="en-GB" smtClean="0"/>
              <a:t> </a:t>
            </a:r>
            <a:endParaRPr lang="en-GB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1123200" y="1281600"/>
            <a:ext cx="9900000" cy="63000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l">
              <a:lnSpc>
                <a:spcPts val="3600"/>
              </a:lnSpc>
              <a:spcBef>
                <a:spcPts val="0"/>
              </a:spcBef>
              <a:buNone/>
              <a:defRPr sz="3200">
                <a:solidFill>
                  <a:srgbClr val="6CC24A"/>
                </a:solidFill>
                <a:latin typeface="Frutiger LT Com 45 Light" panose="020B0303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6435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23200" y="820800"/>
            <a:ext cx="9900000" cy="63000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lnSpc>
                <a:spcPts val="3600"/>
              </a:lnSpc>
              <a:defRPr sz="3200" b="0" cap="all" baseline="0">
                <a:latin typeface="Frutiger LT Com 45 Light" panose="020B0303030504020204" pitchFamily="34" charset="0"/>
              </a:defRPr>
            </a:lvl1pPr>
          </a:lstStyle>
          <a:p>
            <a:r>
              <a:rPr lang="en-US" dirty="0" smtClean="0"/>
              <a:t>Click to edit title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3200" y="1980000"/>
            <a:ext cx="4860000" cy="4320000"/>
          </a:xfrm>
          <a:prstGeom prst="rect">
            <a:avLst/>
          </a:prstGeom>
        </p:spPr>
        <p:txBody>
          <a:bodyPr>
            <a:noAutofit/>
          </a:bodyPr>
          <a:lstStyle>
            <a:lvl1pPr marL="180975" indent="-180975"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1pPr>
            <a:lvl2pPr marL="361950" indent="-180975"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2pPr>
            <a:lvl3pPr marL="542925" indent="-180975"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3pPr>
            <a:lvl4pPr marL="1257300" indent="-180975"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4pPr>
            <a:lvl5pPr marL="1619250" indent="-180975"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3200" y="6356350"/>
            <a:ext cx="4114800" cy="365125"/>
          </a:xfrm>
          <a:prstGeom prst="rect">
            <a:avLst/>
          </a:prstGeom>
        </p:spPr>
        <p:txBody>
          <a:bodyPr anchor="ctr" anchorCtr="0"/>
          <a:lstStyle>
            <a:lvl1pPr algn="l">
              <a:defRPr sz="800">
                <a:solidFill>
                  <a:srgbClr val="838383"/>
                </a:solidFill>
                <a:latin typeface="Frutiger LT Com 45 Light" panose="020B0303030504020204" pitchFamily="34" charset="0"/>
              </a:defRPr>
            </a:lvl1pPr>
          </a:lstStyle>
          <a:p>
            <a:r>
              <a:rPr lang="en-GB" smtClean="0"/>
              <a:t>WSE_powerpoint_v1.0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5200" y="6356350"/>
            <a:ext cx="720000" cy="365125"/>
          </a:xfrm>
          <a:prstGeom prst="rect">
            <a:avLst/>
          </a:prstGeom>
        </p:spPr>
        <p:txBody>
          <a:bodyPr anchor="ctr" anchorCtr="0"/>
          <a:lstStyle>
            <a:lvl1pPr algn="l">
              <a:defRPr sz="800">
                <a:solidFill>
                  <a:srgbClr val="838383"/>
                </a:solidFill>
                <a:latin typeface="Frutiger LT Com 45 Light" panose="020B0303030504020204" pitchFamily="34" charset="0"/>
              </a:defRPr>
            </a:lvl1pPr>
          </a:lstStyle>
          <a:p>
            <a:fld id="{545CC6C2-2EFE-4F8E-A6C1-ED43C6889947}" type="slidenum">
              <a:rPr lang="en-GB" smtClean="0"/>
              <a:pPr/>
              <a:t>‹#›</a:t>
            </a:fld>
            <a:r>
              <a:rPr lang="en-GB" smtClean="0"/>
              <a:t> </a:t>
            </a:r>
            <a:endParaRPr lang="en-GB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1123200" y="1281600"/>
            <a:ext cx="9900000" cy="63000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l">
              <a:lnSpc>
                <a:spcPts val="3600"/>
              </a:lnSpc>
              <a:spcBef>
                <a:spcPts val="0"/>
              </a:spcBef>
              <a:buNone/>
              <a:defRPr sz="3200">
                <a:solidFill>
                  <a:srgbClr val="6CC24A"/>
                </a:solidFill>
                <a:latin typeface="Frutiger LT Com 45 Light" panose="020B0303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subtitle</a:t>
            </a:r>
            <a:endParaRPr lang="en-GB" dirty="0"/>
          </a:p>
        </p:txBody>
      </p:sp>
      <p:sp>
        <p:nvSpPr>
          <p:cNvPr id="12" name="Content Placeholder 2"/>
          <p:cNvSpPr>
            <a:spLocks noGrp="1"/>
          </p:cNvSpPr>
          <p:nvPr>
            <p:ph idx="14"/>
          </p:nvPr>
        </p:nvSpPr>
        <p:spPr>
          <a:xfrm>
            <a:off x="6163200" y="1980000"/>
            <a:ext cx="4860000" cy="4320000"/>
          </a:xfrm>
          <a:prstGeom prst="rect">
            <a:avLst/>
          </a:prstGeom>
        </p:spPr>
        <p:txBody>
          <a:bodyPr>
            <a:noAutofit/>
          </a:bodyPr>
          <a:lstStyle>
            <a:lvl1pPr marL="180975" indent="-180975"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1pPr>
            <a:lvl2pPr marL="361950" indent="-180975"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2pPr>
            <a:lvl3pPr marL="542925" indent="-180975"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3pPr>
            <a:lvl4pPr marL="1257300" indent="-180975"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4pPr>
            <a:lvl5pPr marL="1619250" indent="-180975"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19635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23200" y="820800"/>
            <a:ext cx="9900000" cy="63000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lnSpc>
                <a:spcPts val="3600"/>
              </a:lnSpc>
              <a:defRPr sz="3200" b="0" cap="all" baseline="0">
                <a:latin typeface="Frutiger LT Com 45 Light" panose="020B0303030504020204" pitchFamily="34" charset="0"/>
              </a:defRPr>
            </a:lvl1pPr>
          </a:lstStyle>
          <a:p>
            <a:r>
              <a:rPr lang="en-US" dirty="0" smtClean="0"/>
              <a:t>Click to edit title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3200" y="6356350"/>
            <a:ext cx="4114800" cy="365125"/>
          </a:xfrm>
          <a:prstGeom prst="rect">
            <a:avLst/>
          </a:prstGeom>
        </p:spPr>
        <p:txBody>
          <a:bodyPr anchor="ctr" anchorCtr="0"/>
          <a:lstStyle>
            <a:lvl1pPr algn="l">
              <a:defRPr sz="800">
                <a:solidFill>
                  <a:srgbClr val="838383"/>
                </a:solidFill>
                <a:latin typeface="Frutiger LT Com 45 Light" panose="020B0303030504020204" pitchFamily="34" charset="0"/>
              </a:defRPr>
            </a:lvl1pPr>
          </a:lstStyle>
          <a:p>
            <a:r>
              <a:rPr lang="en-GB" smtClean="0"/>
              <a:t>WSE_powerpoint_v1.0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5200" y="6356350"/>
            <a:ext cx="720000" cy="365125"/>
          </a:xfrm>
          <a:prstGeom prst="rect">
            <a:avLst/>
          </a:prstGeom>
        </p:spPr>
        <p:txBody>
          <a:bodyPr anchor="ctr" anchorCtr="0"/>
          <a:lstStyle>
            <a:lvl1pPr algn="l">
              <a:defRPr sz="800">
                <a:solidFill>
                  <a:srgbClr val="838383"/>
                </a:solidFill>
                <a:latin typeface="Frutiger LT Com 45 Light" panose="020B0303030504020204" pitchFamily="34" charset="0"/>
              </a:defRPr>
            </a:lvl1pPr>
          </a:lstStyle>
          <a:p>
            <a:fld id="{545CC6C2-2EFE-4F8E-A6C1-ED43C6889947}" type="slidenum">
              <a:rPr lang="en-GB" smtClean="0"/>
              <a:pPr/>
              <a:t>‹#›</a:t>
            </a:fld>
            <a:r>
              <a:rPr lang="en-GB" smtClean="0"/>
              <a:t> </a:t>
            </a:r>
            <a:endParaRPr lang="en-GB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1123200" y="1281600"/>
            <a:ext cx="9900000" cy="63000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l">
              <a:lnSpc>
                <a:spcPts val="3600"/>
              </a:lnSpc>
              <a:spcBef>
                <a:spcPts val="0"/>
              </a:spcBef>
              <a:buNone/>
              <a:defRPr sz="3200">
                <a:solidFill>
                  <a:srgbClr val="6CC24A"/>
                </a:solidFill>
                <a:latin typeface="Frutiger LT Com 45 Light" panose="020B0303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909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23200" y="820800"/>
            <a:ext cx="9900000" cy="63000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lnSpc>
                <a:spcPts val="3600"/>
              </a:lnSpc>
              <a:defRPr sz="3200" b="0" cap="all" baseline="0">
                <a:latin typeface="Frutiger LT Com 45 Light" panose="020B0303030504020204" pitchFamily="34" charset="0"/>
              </a:defRPr>
            </a:lvl1pPr>
          </a:lstStyle>
          <a:p>
            <a:r>
              <a:rPr lang="en-US" dirty="0" smtClean="0"/>
              <a:t>Click to edit title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3200" y="1440000"/>
            <a:ext cx="9900000" cy="4860000"/>
          </a:xfrm>
          <a:prstGeom prst="rect">
            <a:avLst/>
          </a:prstGeom>
        </p:spPr>
        <p:txBody>
          <a:bodyPr>
            <a:noAutofit/>
          </a:bodyPr>
          <a:lstStyle>
            <a:lvl1pPr marL="180975" indent="-180975"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1pPr>
            <a:lvl2pPr marL="361950" indent="-180975"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2pPr>
            <a:lvl3pPr marL="542925" indent="-180975"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3pPr>
            <a:lvl4pPr marL="1257300" indent="-180975"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4pPr>
            <a:lvl5pPr marL="1619250" indent="-180975"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3200" y="6356350"/>
            <a:ext cx="4114800" cy="365125"/>
          </a:xfrm>
          <a:prstGeom prst="rect">
            <a:avLst/>
          </a:prstGeom>
        </p:spPr>
        <p:txBody>
          <a:bodyPr anchor="ctr" anchorCtr="0"/>
          <a:lstStyle>
            <a:lvl1pPr algn="l">
              <a:defRPr sz="800">
                <a:solidFill>
                  <a:srgbClr val="838383"/>
                </a:solidFill>
                <a:latin typeface="Frutiger LT 45 Light" panose="020B0403030504020204" pitchFamily="34" charset="0"/>
              </a:defRPr>
            </a:lvl1pPr>
          </a:lstStyle>
          <a:p>
            <a:r>
              <a:rPr lang="en-GB" smtClean="0"/>
              <a:t>WSE_powerpoint_v1.0</a:t>
            </a:r>
            <a:endParaRPr lang="en-GB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5200" y="6356350"/>
            <a:ext cx="720000" cy="365125"/>
          </a:xfrm>
          <a:prstGeom prst="rect">
            <a:avLst/>
          </a:prstGeom>
        </p:spPr>
        <p:txBody>
          <a:bodyPr anchor="ctr" anchorCtr="0"/>
          <a:lstStyle>
            <a:lvl1pPr algn="l">
              <a:defRPr sz="800">
                <a:solidFill>
                  <a:srgbClr val="838383"/>
                </a:solidFill>
                <a:latin typeface="Frutiger LT 45 Light" panose="020B0403030504020204" pitchFamily="34" charset="0"/>
              </a:defRPr>
            </a:lvl1pPr>
          </a:lstStyle>
          <a:p>
            <a:fld id="{545CC6C2-2EFE-4F8E-A6C1-ED43C6889947}" type="slidenum">
              <a:rPr lang="en-GB" smtClean="0"/>
              <a:pPr/>
              <a:t>‹#›</a:t>
            </a:fld>
            <a:r>
              <a:rPr lang="en-GB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65419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23200" y="820800"/>
            <a:ext cx="9900000" cy="63000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lnSpc>
                <a:spcPts val="3600"/>
              </a:lnSpc>
              <a:defRPr sz="3200" b="0" cap="all" baseline="0">
                <a:latin typeface="Frutiger LT Com 45 Light" panose="020B0303030504020204" pitchFamily="34" charset="0"/>
              </a:defRPr>
            </a:lvl1pPr>
          </a:lstStyle>
          <a:p>
            <a:r>
              <a:rPr lang="en-US" dirty="0" smtClean="0"/>
              <a:t>Click to edit title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3200" y="1440000"/>
            <a:ext cx="4860000" cy="4860000"/>
          </a:xfrm>
          <a:prstGeom prst="rect">
            <a:avLst/>
          </a:prstGeom>
        </p:spPr>
        <p:txBody>
          <a:bodyPr>
            <a:noAutofit/>
          </a:bodyPr>
          <a:lstStyle>
            <a:lvl1pPr marL="180975" indent="-180975"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1pPr>
            <a:lvl2pPr marL="361950" indent="-180975"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2pPr>
            <a:lvl3pPr marL="542925" indent="-180975"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3pPr>
            <a:lvl4pPr marL="1257300" indent="-180975"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4pPr>
            <a:lvl5pPr marL="1619250" indent="-180975"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3200" y="6356350"/>
            <a:ext cx="4114800" cy="365125"/>
          </a:xfrm>
          <a:prstGeom prst="rect">
            <a:avLst/>
          </a:prstGeom>
        </p:spPr>
        <p:txBody>
          <a:bodyPr anchor="ctr" anchorCtr="0"/>
          <a:lstStyle>
            <a:lvl1pPr algn="l">
              <a:defRPr sz="800">
                <a:solidFill>
                  <a:srgbClr val="838383"/>
                </a:solidFill>
                <a:latin typeface="Frutiger LT Com 45 Light" panose="020B0303030504020204" pitchFamily="34" charset="0"/>
              </a:defRPr>
            </a:lvl1pPr>
          </a:lstStyle>
          <a:p>
            <a:r>
              <a:rPr lang="en-GB" smtClean="0"/>
              <a:t>WSE_powerpoint_v1.0</a:t>
            </a:r>
            <a:endParaRPr lang="en-GB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5200" y="6356350"/>
            <a:ext cx="720000" cy="365125"/>
          </a:xfrm>
          <a:prstGeom prst="rect">
            <a:avLst/>
          </a:prstGeom>
        </p:spPr>
        <p:txBody>
          <a:bodyPr anchor="ctr" anchorCtr="0"/>
          <a:lstStyle>
            <a:lvl1pPr algn="l">
              <a:defRPr sz="800">
                <a:solidFill>
                  <a:srgbClr val="838383"/>
                </a:solidFill>
                <a:latin typeface="Frutiger LT Com 45 Light" panose="020B0303030504020204" pitchFamily="34" charset="0"/>
              </a:defRPr>
            </a:lvl1pPr>
          </a:lstStyle>
          <a:p>
            <a:fld id="{545CC6C2-2EFE-4F8E-A6C1-ED43C6889947}" type="slidenum">
              <a:rPr lang="en-GB" smtClean="0"/>
              <a:pPr/>
              <a:t>‹#›</a:t>
            </a:fld>
            <a:r>
              <a:rPr lang="en-GB" smtClean="0"/>
              <a:t> 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idx="13"/>
          </p:nvPr>
        </p:nvSpPr>
        <p:spPr>
          <a:xfrm>
            <a:off x="6163200" y="1440000"/>
            <a:ext cx="4860000" cy="4860000"/>
          </a:xfrm>
          <a:prstGeom prst="rect">
            <a:avLst/>
          </a:prstGeom>
        </p:spPr>
        <p:txBody>
          <a:bodyPr>
            <a:noAutofit/>
          </a:bodyPr>
          <a:lstStyle>
            <a:lvl1pPr marL="180975" indent="-180975"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1pPr>
            <a:lvl2pPr marL="361950" indent="-180975"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2pPr>
            <a:lvl3pPr marL="542925" indent="-180975"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3pPr>
            <a:lvl4pPr marL="1257300" indent="-180975"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4pPr>
            <a:lvl5pPr marL="1619250" indent="-180975"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327478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23200" y="820800"/>
            <a:ext cx="9900000" cy="63000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lnSpc>
                <a:spcPts val="3600"/>
              </a:lnSpc>
              <a:defRPr sz="3200" b="0" cap="all" baseline="0">
                <a:latin typeface="Frutiger LT Com 45 Light" panose="020B0303030504020204" pitchFamily="34" charset="0"/>
              </a:defRPr>
            </a:lvl1pPr>
          </a:lstStyle>
          <a:p>
            <a:r>
              <a:rPr lang="en-US" dirty="0" smtClean="0"/>
              <a:t>Click to edit title</a:t>
            </a:r>
            <a:endParaRPr lang="en-GB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3200" y="6356350"/>
            <a:ext cx="4114800" cy="365125"/>
          </a:xfrm>
          <a:prstGeom prst="rect">
            <a:avLst/>
          </a:prstGeom>
        </p:spPr>
        <p:txBody>
          <a:bodyPr anchor="ctr" anchorCtr="0"/>
          <a:lstStyle>
            <a:lvl1pPr algn="l">
              <a:defRPr sz="800">
                <a:solidFill>
                  <a:srgbClr val="838383"/>
                </a:solidFill>
                <a:latin typeface="Frutiger LT Com 45 Light" panose="020B0303030504020204" pitchFamily="34" charset="0"/>
              </a:defRPr>
            </a:lvl1pPr>
          </a:lstStyle>
          <a:p>
            <a:r>
              <a:rPr lang="en-GB" smtClean="0"/>
              <a:t>WSE_powerpoint_v1.0</a:t>
            </a:r>
            <a:endParaRPr lang="en-GB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5200" y="6356350"/>
            <a:ext cx="720000" cy="365125"/>
          </a:xfrm>
          <a:prstGeom prst="rect">
            <a:avLst/>
          </a:prstGeom>
        </p:spPr>
        <p:txBody>
          <a:bodyPr anchor="ctr" anchorCtr="0"/>
          <a:lstStyle>
            <a:lvl1pPr algn="l">
              <a:defRPr sz="800">
                <a:solidFill>
                  <a:srgbClr val="838383"/>
                </a:solidFill>
                <a:latin typeface="Frutiger LT Com 45 Light" panose="020B0303030504020204" pitchFamily="34" charset="0"/>
              </a:defRPr>
            </a:lvl1pPr>
          </a:lstStyle>
          <a:p>
            <a:fld id="{545CC6C2-2EFE-4F8E-A6C1-ED43C6889947}" type="slidenum">
              <a:rPr lang="en-GB" smtClean="0"/>
              <a:pPr/>
              <a:t>‹#›</a:t>
            </a:fld>
            <a:r>
              <a:rPr lang="en-GB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65194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18049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E3C9449-D76B-4B32-85F6-E19DC606DFAD}" type="datetimeFigureOut">
              <a:rPr lang="pl-PL" smtClean="0"/>
              <a:t>09.09.2020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EA737F08-2874-410E-B9D8-56F8C81506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635952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6"/>
          <p:cNvSpPr/>
          <p:nvPr userDrawn="1"/>
        </p:nvSpPr>
        <p:spPr>
          <a:xfrm>
            <a:off x="5762625" y="-31750"/>
            <a:ext cx="6461125" cy="5497070"/>
          </a:xfrm>
          <a:custGeom>
            <a:avLst/>
            <a:gdLst>
              <a:gd name="connsiteX0" fmla="*/ 6461125 w 6461125"/>
              <a:gd name="connsiteY0" fmla="*/ 0 h 5524500"/>
              <a:gd name="connsiteX1" fmla="*/ 0 w 6461125"/>
              <a:gd name="connsiteY1" fmla="*/ 0 h 5524500"/>
              <a:gd name="connsiteX2" fmla="*/ 5492750 w 6461125"/>
              <a:gd name="connsiteY2" fmla="*/ 5524500 h 5524500"/>
              <a:gd name="connsiteX3" fmla="*/ 6445250 w 6461125"/>
              <a:gd name="connsiteY3" fmla="*/ 3587750 h 5524500"/>
              <a:gd name="connsiteX4" fmla="*/ 6461125 w 6461125"/>
              <a:gd name="connsiteY4" fmla="*/ 0 h 5524500"/>
              <a:gd name="connsiteX0" fmla="*/ 6461125 w 6461125"/>
              <a:gd name="connsiteY0" fmla="*/ 0 h 5492750"/>
              <a:gd name="connsiteX1" fmla="*/ 0 w 6461125"/>
              <a:gd name="connsiteY1" fmla="*/ 0 h 5492750"/>
              <a:gd name="connsiteX2" fmla="*/ 5492750 w 6461125"/>
              <a:gd name="connsiteY2" fmla="*/ 5492750 h 5492750"/>
              <a:gd name="connsiteX3" fmla="*/ 6445250 w 6461125"/>
              <a:gd name="connsiteY3" fmla="*/ 3587750 h 5492750"/>
              <a:gd name="connsiteX4" fmla="*/ 6461125 w 6461125"/>
              <a:gd name="connsiteY4" fmla="*/ 0 h 5492750"/>
              <a:gd name="connsiteX0" fmla="*/ 6461125 w 6461125"/>
              <a:gd name="connsiteY0" fmla="*/ 0 h 5497070"/>
              <a:gd name="connsiteX1" fmla="*/ 0 w 6461125"/>
              <a:gd name="connsiteY1" fmla="*/ 0 h 5497070"/>
              <a:gd name="connsiteX2" fmla="*/ 5518668 w 6461125"/>
              <a:gd name="connsiteY2" fmla="*/ 5497070 h 5497070"/>
              <a:gd name="connsiteX3" fmla="*/ 6445250 w 6461125"/>
              <a:gd name="connsiteY3" fmla="*/ 3587750 h 5497070"/>
              <a:gd name="connsiteX4" fmla="*/ 6461125 w 6461125"/>
              <a:gd name="connsiteY4" fmla="*/ 0 h 5497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61125" h="5497070">
                <a:moveTo>
                  <a:pt x="6461125" y="0"/>
                </a:moveTo>
                <a:lnTo>
                  <a:pt x="0" y="0"/>
                </a:lnTo>
                <a:lnTo>
                  <a:pt x="5518668" y="5497070"/>
                </a:lnTo>
                <a:lnTo>
                  <a:pt x="6445250" y="3587750"/>
                </a:lnTo>
                <a:cubicBezTo>
                  <a:pt x="6450542" y="2391833"/>
                  <a:pt x="6455833" y="1195917"/>
                  <a:pt x="64611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28000" y="6942762"/>
            <a:ext cx="4114800" cy="365125"/>
          </a:xfrm>
          <a:prstGeom prst="rect">
            <a:avLst/>
          </a:prstGeom>
        </p:spPr>
        <p:txBody>
          <a:bodyPr anchor="ctr" anchorCtr="0"/>
          <a:lstStyle>
            <a:lvl1pPr algn="l">
              <a:defRPr sz="800">
                <a:solidFill>
                  <a:srgbClr val="838383"/>
                </a:solidFill>
                <a:latin typeface="Frutiger LT Com 45 Light" panose="020B0303030504020204" pitchFamily="34" charset="0"/>
              </a:defRPr>
            </a:lvl1pPr>
          </a:lstStyle>
          <a:p>
            <a:r>
              <a:rPr lang="en-GB" smtClean="0"/>
              <a:t>WSE_powerpoint_v1.0</a:t>
            </a:r>
            <a:endParaRPr lang="en-GB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942762"/>
            <a:ext cx="720000" cy="365125"/>
          </a:xfrm>
          <a:prstGeom prst="rect">
            <a:avLst/>
          </a:prstGeom>
        </p:spPr>
        <p:txBody>
          <a:bodyPr anchor="ctr" anchorCtr="0"/>
          <a:lstStyle>
            <a:lvl1pPr algn="l">
              <a:defRPr sz="800">
                <a:solidFill>
                  <a:srgbClr val="838383"/>
                </a:solidFill>
                <a:latin typeface="Frutiger LT Com 45 Light" panose="020B0303030504020204" pitchFamily="34" charset="0"/>
              </a:defRPr>
            </a:lvl1pPr>
          </a:lstStyle>
          <a:p>
            <a:fld id="{545CC6C2-2EFE-4F8E-A6C1-ED43C6889947}" type="slidenum">
              <a:rPr lang="en-GB" smtClean="0"/>
              <a:pPr/>
              <a:t>‹#›</a:t>
            </a:fld>
            <a:r>
              <a:rPr lang="en-GB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32979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23200" y="820800"/>
            <a:ext cx="9900000" cy="63000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lnSpc>
                <a:spcPts val="3600"/>
              </a:lnSpc>
              <a:defRPr sz="3200" b="0" cap="all" baseline="0">
                <a:latin typeface="Frutiger LT Com 45 Light" panose="020B0303030504020204" pitchFamily="34" charset="0"/>
              </a:defRPr>
            </a:lvl1pPr>
          </a:lstStyle>
          <a:p>
            <a:r>
              <a:rPr lang="en-US" dirty="0" smtClean="0"/>
              <a:t>Click to edit title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3200" y="1980000"/>
            <a:ext cx="9900000" cy="4320000"/>
          </a:xfrm>
          <a:prstGeom prst="rect">
            <a:avLst/>
          </a:prstGeom>
        </p:spPr>
        <p:txBody>
          <a:bodyPr>
            <a:noAutofit/>
          </a:bodyPr>
          <a:lstStyle>
            <a:lvl1pPr marL="180975" indent="-180975"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1pPr>
            <a:lvl2pPr marL="361950" indent="-180975"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2pPr>
            <a:lvl3pPr marL="542925" indent="-180975"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3pPr>
            <a:lvl4pPr marL="714375" indent="-171450"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4pPr>
            <a:lvl5pPr marL="895350" indent="-180975"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3200" y="6356350"/>
            <a:ext cx="4114800" cy="365125"/>
          </a:xfrm>
          <a:prstGeom prst="rect">
            <a:avLst/>
          </a:prstGeom>
        </p:spPr>
        <p:txBody>
          <a:bodyPr anchor="ctr" anchorCtr="0"/>
          <a:lstStyle>
            <a:lvl1pPr algn="l">
              <a:defRPr sz="800">
                <a:solidFill>
                  <a:srgbClr val="838383"/>
                </a:solidFill>
                <a:latin typeface="Frutiger LT Com 45 Light" panose="020B0303030504020204" pitchFamily="34" charset="0"/>
              </a:defRPr>
            </a:lvl1pPr>
          </a:lstStyle>
          <a:p>
            <a:r>
              <a:rPr lang="en-GB" smtClean="0"/>
              <a:t>WSE_powerpoint_v1.0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5200" y="6356350"/>
            <a:ext cx="720000" cy="365125"/>
          </a:xfrm>
          <a:prstGeom prst="rect">
            <a:avLst/>
          </a:prstGeom>
        </p:spPr>
        <p:txBody>
          <a:bodyPr anchor="ctr" anchorCtr="0"/>
          <a:lstStyle>
            <a:lvl1pPr algn="l">
              <a:defRPr sz="800">
                <a:solidFill>
                  <a:srgbClr val="838383"/>
                </a:solidFill>
                <a:latin typeface="Frutiger LT Com 45 Light" panose="020B0303030504020204" pitchFamily="34" charset="0"/>
              </a:defRPr>
            </a:lvl1pPr>
          </a:lstStyle>
          <a:p>
            <a:fld id="{545CC6C2-2EFE-4F8E-A6C1-ED43C6889947}" type="slidenum">
              <a:rPr lang="en-GB" smtClean="0"/>
              <a:pPr/>
              <a:t>‹#›</a:t>
            </a:fld>
            <a:r>
              <a:rPr lang="en-GB" smtClean="0"/>
              <a:t> </a:t>
            </a:r>
            <a:endParaRPr lang="en-GB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1123200" y="1281600"/>
            <a:ext cx="9900000" cy="63000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l">
              <a:lnSpc>
                <a:spcPts val="3600"/>
              </a:lnSpc>
              <a:spcBef>
                <a:spcPts val="0"/>
              </a:spcBef>
              <a:buNone/>
              <a:defRPr sz="3200">
                <a:solidFill>
                  <a:srgbClr val="6CC24A"/>
                </a:solidFill>
                <a:latin typeface="Frutiger LT Com 45 Light" panose="020B0303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71257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23200" y="820800"/>
            <a:ext cx="9900000" cy="63000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lnSpc>
                <a:spcPts val="3600"/>
              </a:lnSpc>
              <a:defRPr sz="3200" b="0" cap="all" baseline="0">
                <a:latin typeface="Frutiger LT Com 45 Light" panose="020B0303030504020204" pitchFamily="34" charset="0"/>
              </a:defRPr>
            </a:lvl1pPr>
          </a:lstStyle>
          <a:p>
            <a:r>
              <a:rPr lang="en-US" dirty="0" smtClean="0"/>
              <a:t>Click to edit title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3200" y="1980000"/>
            <a:ext cx="4860000" cy="4320000"/>
          </a:xfrm>
          <a:prstGeom prst="rect">
            <a:avLst/>
          </a:prstGeom>
        </p:spPr>
        <p:txBody>
          <a:bodyPr>
            <a:noAutofit/>
          </a:bodyPr>
          <a:lstStyle>
            <a:lvl1pPr marL="180975" indent="-180975"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1pPr>
            <a:lvl2pPr marL="361950" indent="-180975"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2pPr>
            <a:lvl3pPr marL="542925" indent="-180975"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3pPr>
            <a:lvl4pPr marL="1257300" indent="-180975"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4pPr>
            <a:lvl5pPr marL="1619250" indent="-180975"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3200" y="6356350"/>
            <a:ext cx="4114800" cy="365125"/>
          </a:xfrm>
          <a:prstGeom prst="rect">
            <a:avLst/>
          </a:prstGeom>
        </p:spPr>
        <p:txBody>
          <a:bodyPr anchor="ctr" anchorCtr="0"/>
          <a:lstStyle>
            <a:lvl1pPr algn="l">
              <a:defRPr sz="800">
                <a:solidFill>
                  <a:srgbClr val="838383"/>
                </a:solidFill>
                <a:latin typeface="Frutiger LT Com 45 Light" panose="020B0303030504020204" pitchFamily="34" charset="0"/>
              </a:defRPr>
            </a:lvl1pPr>
          </a:lstStyle>
          <a:p>
            <a:r>
              <a:rPr lang="en-GB" smtClean="0"/>
              <a:t>WSE_powerpoint_v1.0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5200" y="6356350"/>
            <a:ext cx="720000" cy="365125"/>
          </a:xfrm>
          <a:prstGeom prst="rect">
            <a:avLst/>
          </a:prstGeom>
        </p:spPr>
        <p:txBody>
          <a:bodyPr anchor="ctr" anchorCtr="0"/>
          <a:lstStyle>
            <a:lvl1pPr algn="l">
              <a:defRPr sz="800">
                <a:solidFill>
                  <a:srgbClr val="838383"/>
                </a:solidFill>
                <a:latin typeface="Frutiger LT Com 45 Light" panose="020B0303030504020204" pitchFamily="34" charset="0"/>
              </a:defRPr>
            </a:lvl1pPr>
          </a:lstStyle>
          <a:p>
            <a:fld id="{545CC6C2-2EFE-4F8E-A6C1-ED43C6889947}" type="slidenum">
              <a:rPr lang="en-GB" smtClean="0"/>
              <a:pPr/>
              <a:t>‹#›</a:t>
            </a:fld>
            <a:r>
              <a:rPr lang="en-GB" smtClean="0"/>
              <a:t> </a:t>
            </a:r>
            <a:endParaRPr lang="en-GB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1123200" y="1281600"/>
            <a:ext cx="9900000" cy="63000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l">
              <a:lnSpc>
                <a:spcPts val="3600"/>
              </a:lnSpc>
              <a:spcBef>
                <a:spcPts val="0"/>
              </a:spcBef>
              <a:buNone/>
              <a:defRPr sz="3200">
                <a:solidFill>
                  <a:srgbClr val="6CC24A"/>
                </a:solidFill>
                <a:latin typeface="Frutiger LT Com 45 Light" panose="020B0303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subtitle</a:t>
            </a:r>
            <a:endParaRPr lang="en-GB" dirty="0"/>
          </a:p>
        </p:txBody>
      </p:sp>
      <p:sp>
        <p:nvSpPr>
          <p:cNvPr id="12" name="Content Placeholder 2"/>
          <p:cNvSpPr>
            <a:spLocks noGrp="1"/>
          </p:cNvSpPr>
          <p:nvPr>
            <p:ph idx="14"/>
          </p:nvPr>
        </p:nvSpPr>
        <p:spPr>
          <a:xfrm>
            <a:off x="6163200" y="1980000"/>
            <a:ext cx="4860000" cy="4320000"/>
          </a:xfrm>
          <a:prstGeom prst="rect">
            <a:avLst/>
          </a:prstGeom>
        </p:spPr>
        <p:txBody>
          <a:bodyPr>
            <a:noAutofit/>
          </a:bodyPr>
          <a:lstStyle>
            <a:lvl1pPr marL="180975" indent="-180975"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1pPr>
            <a:lvl2pPr marL="361950" indent="-180975"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2pPr>
            <a:lvl3pPr marL="542925" indent="-180975"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3pPr>
            <a:lvl4pPr marL="1257300" indent="-180975"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4pPr>
            <a:lvl5pPr marL="1619250" indent="-180975"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408217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23200" y="820800"/>
            <a:ext cx="9900000" cy="63000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lnSpc>
                <a:spcPts val="3600"/>
              </a:lnSpc>
              <a:defRPr sz="3200" b="0" cap="all" baseline="0">
                <a:latin typeface="Frutiger LT Com 45 Light" panose="020B0303030504020204" pitchFamily="34" charset="0"/>
              </a:defRPr>
            </a:lvl1pPr>
          </a:lstStyle>
          <a:p>
            <a:r>
              <a:rPr lang="en-US" dirty="0" smtClean="0"/>
              <a:t>Click to edit title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3200" y="6356350"/>
            <a:ext cx="4114800" cy="365125"/>
          </a:xfrm>
          <a:prstGeom prst="rect">
            <a:avLst/>
          </a:prstGeom>
        </p:spPr>
        <p:txBody>
          <a:bodyPr anchor="ctr" anchorCtr="0"/>
          <a:lstStyle>
            <a:lvl1pPr algn="l">
              <a:defRPr sz="800">
                <a:solidFill>
                  <a:srgbClr val="838383"/>
                </a:solidFill>
                <a:latin typeface="Frutiger LT Com 45 Light" panose="020B0303030504020204" pitchFamily="34" charset="0"/>
              </a:defRPr>
            </a:lvl1pPr>
          </a:lstStyle>
          <a:p>
            <a:r>
              <a:rPr lang="en-GB" smtClean="0"/>
              <a:t>WSE_powerpoint_v1.0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5200" y="6356350"/>
            <a:ext cx="720000" cy="365125"/>
          </a:xfrm>
          <a:prstGeom prst="rect">
            <a:avLst/>
          </a:prstGeom>
        </p:spPr>
        <p:txBody>
          <a:bodyPr anchor="ctr" anchorCtr="0"/>
          <a:lstStyle>
            <a:lvl1pPr algn="l">
              <a:defRPr sz="800">
                <a:solidFill>
                  <a:srgbClr val="838383"/>
                </a:solidFill>
                <a:latin typeface="Frutiger LT Com 45 Light" panose="020B0303030504020204" pitchFamily="34" charset="0"/>
              </a:defRPr>
            </a:lvl1pPr>
          </a:lstStyle>
          <a:p>
            <a:fld id="{545CC6C2-2EFE-4F8E-A6C1-ED43C6889947}" type="slidenum">
              <a:rPr lang="en-GB" smtClean="0"/>
              <a:pPr/>
              <a:t>‹#›</a:t>
            </a:fld>
            <a:r>
              <a:rPr lang="en-GB" smtClean="0"/>
              <a:t> </a:t>
            </a:r>
            <a:endParaRPr lang="en-GB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1123200" y="1281600"/>
            <a:ext cx="9900000" cy="63000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l">
              <a:lnSpc>
                <a:spcPts val="3600"/>
              </a:lnSpc>
              <a:spcBef>
                <a:spcPts val="0"/>
              </a:spcBef>
              <a:buNone/>
              <a:defRPr sz="3200">
                <a:solidFill>
                  <a:srgbClr val="6CC24A"/>
                </a:solidFill>
                <a:latin typeface="Frutiger LT Com 45 Light" panose="020B0303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76869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23200" y="820800"/>
            <a:ext cx="9900000" cy="63000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lnSpc>
                <a:spcPts val="3600"/>
              </a:lnSpc>
              <a:defRPr sz="3200" b="0" cap="all" baseline="0">
                <a:latin typeface="Frutiger LT Com 45 Light" panose="020B0303030504020204" pitchFamily="34" charset="0"/>
              </a:defRPr>
            </a:lvl1pPr>
          </a:lstStyle>
          <a:p>
            <a:r>
              <a:rPr lang="en-US" dirty="0" smtClean="0"/>
              <a:t>Click to edit title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3200" y="1440000"/>
            <a:ext cx="9900000" cy="4860000"/>
          </a:xfrm>
          <a:prstGeom prst="rect">
            <a:avLst/>
          </a:prstGeom>
        </p:spPr>
        <p:txBody>
          <a:bodyPr>
            <a:noAutofit/>
          </a:bodyPr>
          <a:lstStyle>
            <a:lvl1pPr marL="180975" indent="-180975"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1pPr>
            <a:lvl2pPr marL="361950" indent="-180975"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2pPr>
            <a:lvl3pPr marL="542925" indent="-180975"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3pPr>
            <a:lvl4pPr marL="1257300" indent="-180975"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4pPr>
            <a:lvl5pPr marL="1619250" indent="-180975"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3200" y="6356350"/>
            <a:ext cx="4114800" cy="365125"/>
          </a:xfrm>
          <a:prstGeom prst="rect">
            <a:avLst/>
          </a:prstGeom>
        </p:spPr>
        <p:txBody>
          <a:bodyPr anchor="ctr" anchorCtr="0"/>
          <a:lstStyle>
            <a:lvl1pPr algn="l">
              <a:defRPr sz="800">
                <a:solidFill>
                  <a:srgbClr val="838383"/>
                </a:solidFill>
                <a:latin typeface="Frutiger LT 45 Light" panose="020B0403030504020204" pitchFamily="34" charset="0"/>
              </a:defRPr>
            </a:lvl1pPr>
          </a:lstStyle>
          <a:p>
            <a:r>
              <a:rPr lang="en-GB" smtClean="0"/>
              <a:t>WSE_powerpoint_v1.0</a:t>
            </a:r>
            <a:endParaRPr lang="en-GB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5200" y="6356350"/>
            <a:ext cx="720000" cy="365125"/>
          </a:xfrm>
          <a:prstGeom prst="rect">
            <a:avLst/>
          </a:prstGeom>
        </p:spPr>
        <p:txBody>
          <a:bodyPr anchor="ctr" anchorCtr="0"/>
          <a:lstStyle>
            <a:lvl1pPr algn="l">
              <a:defRPr sz="800">
                <a:solidFill>
                  <a:srgbClr val="838383"/>
                </a:solidFill>
                <a:latin typeface="Frutiger LT 45 Light" panose="020B0403030504020204" pitchFamily="34" charset="0"/>
              </a:defRPr>
            </a:lvl1pPr>
          </a:lstStyle>
          <a:p>
            <a:fld id="{545CC6C2-2EFE-4F8E-A6C1-ED43C6889947}" type="slidenum">
              <a:rPr lang="en-GB" smtClean="0"/>
              <a:pPr/>
              <a:t>‹#›</a:t>
            </a:fld>
            <a:r>
              <a:rPr lang="en-GB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45340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23200" y="820800"/>
            <a:ext cx="9900000" cy="63000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lnSpc>
                <a:spcPts val="3600"/>
              </a:lnSpc>
              <a:defRPr sz="3200" b="0" cap="all" baseline="0">
                <a:latin typeface="Frutiger LT Com 45 Light" panose="020B0303030504020204" pitchFamily="34" charset="0"/>
              </a:defRPr>
            </a:lvl1pPr>
          </a:lstStyle>
          <a:p>
            <a:r>
              <a:rPr lang="en-US" dirty="0" smtClean="0"/>
              <a:t>Click to edit title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3200" y="1440000"/>
            <a:ext cx="4860000" cy="4860000"/>
          </a:xfrm>
          <a:prstGeom prst="rect">
            <a:avLst/>
          </a:prstGeom>
        </p:spPr>
        <p:txBody>
          <a:bodyPr>
            <a:noAutofit/>
          </a:bodyPr>
          <a:lstStyle>
            <a:lvl1pPr marL="180975" indent="-180975"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1pPr>
            <a:lvl2pPr marL="361950" indent="-180975"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2pPr>
            <a:lvl3pPr marL="542925" indent="-180975"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3pPr>
            <a:lvl4pPr marL="1257300" indent="-180975"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4pPr>
            <a:lvl5pPr marL="1619250" indent="-180975"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3200" y="6356350"/>
            <a:ext cx="4114800" cy="365125"/>
          </a:xfrm>
          <a:prstGeom prst="rect">
            <a:avLst/>
          </a:prstGeom>
        </p:spPr>
        <p:txBody>
          <a:bodyPr anchor="ctr" anchorCtr="0"/>
          <a:lstStyle>
            <a:lvl1pPr algn="l">
              <a:defRPr sz="800">
                <a:solidFill>
                  <a:srgbClr val="838383"/>
                </a:solidFill>
                <a:latin typeface="Frutiger LT Com 45 Light" panose="020B0303030504020204" pitchFamily="34" charset="0"/>
              </a:defRPr>
            </a:lvl1pPr>
          </a:lstStyle>
          <a:p>
            <a:r>
              <a:rPr lang="en-GB" smtClean="0"/>
              <a:t>WSE_powerpoint_v1.0</a:t>
            </a:r>
            <a:endParaRPr lang="en-GB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5200" y="6356350"/>
            <a:ext cx="720000" cy="365125"/>
          </a:xfrm>
          <a:prstGeom prst="rect">
            <a:avLst/>
          </a:prstGeom>
        </p:spPr>
        <p:txBody>
          <a:bodyPr anchor="ctr" anchorCtr="0"/>
          <a:lstStyle>
            <a:lvl1pPr algn="l">
              <a:defRPr sz="800">
                <a:solidFill>
                  <a:srgbClr val="838383"/>
                </a:solidFill>
                <a:latin typeface="Frutiger LT Com 45 Light" panose="020B0303030504020204" pitchFamily="34" charset="0"/>
              </a:defRPr>
            </a:lvl1pPr>
          </a:lstStyle>
          <a:p>
            <a:fld id="{545CC6C2-2EFE-4F8E-A6C1-ED43C6889947}" type="slidenum">
              <a:rPr lang="en-GB" smtClean="0"/>
              <a:pPr/>
              <a:t>‹#›</a:t>
            </a:fld>
            <a:r>
              <a:rPr lang="en-GB" smtClean="0"/>
              <a:t> </a:t>
            </a:r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idx="13"/>
          </p:nvPr>
        </p:nvSpPr>
        <p:spPr>
          <a:xfrm>
            <a:off x="6163200" y="1440000"/>
            <a:ext cx="4860000" cy="4860000"/>
          </a:xfrm>
          <a:prstGeom prst="rect">
            <a:avLst/>
          </a:prstGeom>
        </p:spPr>
        <p:txBody>
          <a:bodyPr>
            <a:noAutofit/>
          </a:bodyPr>
          <a:lstStyle>
            <a:lvl1pPr marL="180975" indent="-180975"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1pPr>
            <a:lvl2pPr marL="361950" indent="-180975"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2pPr>
            <a:lvl3pPr marL="542925" indent="-180975"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3pPr>
            <a:lvl4pPr marL="1257300" indent="-180975"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4pPr>
            <a:lvl5pPr marL="1619250" indent="-180975">
              <a:defRPr sz="2400">
                <a:solidFill>
                  <a:schemeClr val="tx1"/>
                </a:solidFill>
                <a:latin typeface="Frutiger LT Com 45 Light" panose="020B0303030504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7106768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23200" y="820800"/>
            <a:ext cx="9900000" cy="63000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lnSpc>
                <a:spcPts val="3600"/>
              </a:lnSpc>
              <a:defRPr sz="3200" b="0" cap="all" baseline="0">
                <a:latin typeface="Frutiger LT Com 45 Light" panose="020B0303030504020204" pitchFamily="34" charset="0"/>
              </a:defRPr>
            </a:lvl1pPr>
          </a:lstStyle>
          <a:p>
            <a:r>
              <a:rPr lang="en-US" dirty="0" smtClean="0"/>
              <a:t>Click to edit title</a:t>
            </a:r>
            <a:endParaRPr lang="en-GB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3200" y="6356350"/>
            <a:ext cx="4114800" cy="365125"/>
          </a:xfrm>
          <a:prstGeom prst="rect">
            <a:avLst/>
          </a:prstGeom>
        </p:spPr>
        <p:txBody>
          <a:bodyPr anchor="ctr" anchorCtr="0"/>
          <a:lstStyle>
            <a:lvl1pPr algn="l">
              <a:defRPr sz="800">
                <a:solidFill>
                  <a:srgbClr val="838383"/>
                </a:solidFill>
                <a:latin typeface="Frutiger LT Com 45 Light" panose="020B0303030504020204" pitchFamily="34" charset="0"/>
              </a:defRPr>
            </a:lvl1pPr>
          </a:lstStyle>
          <a:p>
            <a:r>
              <a:rPr lang="en-GB" smtClean="0"/>
              <a:t>WSE_powerpoint_v1.0</a:t>
            </a:r>
            <a:endParaRPr lang="en-GB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5200" y="6356350"/>
            <a:ext cx="720000" cy="365125"/>
          </a:xfrm>
          <a:prstGeom prst="rect">
            <a:avLst/>
          </a:prstGeom>
        </p:spPr>
        <p:txBody>
          <a:bodyPr anchor="ctr" anchorCtr="0"/>
          <a:lstStyle>
            <a:lvl1pPr algn="l">
              <a:defRPr sz="800">
                <a:solidFill>
                  <a:srgbClr val="838383"/>
                </a:solidFill>
                <a:latin typeface="Frutiger LT Com 45 Light" panose="020B0303030504020204" pitchFamily="34" charset="0"/>
              </a:defRPr>
            </a:lvl1pPr>
          </a:lstStyle>
          <a:p>
            <a:fld id="{545CC6C2-2EFE-4F8E-A6C1-ED43C6889947}" type="slidenum">
              <a:rPr lang="en-GB" smtClean="0"/>
              <a:pPr/>
              <a:t>‹#›</a:t>
            </a:fld>
            <a:r>
              <a:rPr lang="en-GB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24369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7268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7.png"/><Relationship Id="rId5" Type="http://schemas.openxmlformats.org/officeDocument/2006/relationships/slideLayout" Target="../slideLayouts/slideLayout11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19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SE_logo_white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2471" y="5605205"/>
            <a:ext cx="1132185" cy="1015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079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58" r:id="rId2"/>
    <p:sldLayoutId id="2147483819" r:id="rId3"/>
    <p:sldLayoutId id="2147483820" r:id="rId4"/>
    <p:sldLayoutId id="2147483821" r:id="rId5"/>
    <p:sldLayoutId id="2147483735" r:id="rId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34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925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31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34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692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5.jpeg"/><Relationship Id="rId7" Type="http://schemas.openxmlformats.org/officeDocument/2006/relationships/diagramColors" Target="../diagrams/colors2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microsoft.com/office/2007/relationships/diagramDrawing" Target="../diagrams/drawing4.xml"/><Relationship Id="rId3" Type="http://schemas.openxmlformats.org/officeDocument/2006/relationships/image" Target="../media/image20.jpeg"/><Relationship Id="rId7" Type="http://schemas.openxmlformats.org/officeDocument/2006/relationships/diagramColors" Target="../diagrams/colors3.xml"/><Relationship Id="rId12" Type="http://schemas.openxmlformats.org/officeDocument/2006/relationships/diagramColors" Target="../diagrams/colors4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Relationship Id="rId6" Type="http://schemas.openxmlformats.org/officeDocument/2006/relationships/diagramQuickStyle" Target="../diagrams/quickStyle3.xml"/><Relationship Id="rId11" Type="http://schemas.openxmlformats.org/officeDocument/2006/relationships/diagramQuickStyle" Target="../diagrams/quickStyle4.xml"/><Relationship Id="rId5" Type="http://schemas.openxmlformats.org/officeDocument/2006/relationships/diagramLayout" Target="../diagrams/layout3.xml"/><Relationship Id="rId10" Type="http://schemas.openxmlformats.org/officeDocument/2006/relationships/diagramLayout" Target="../diagrams/layout4.xml"/><Relationship Id="rId4" Type="http://schemas.openxmlformats.org/officeDocument/2006/relationships/diagramData" Target="../diagrams/data3.xml"/><Relationship Id="rId9" Type="http://schemas.openxmlformats.org/officeDocument/2006/relationships/diagramData" Target="../diagrams/data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WorldSkillsPoland/" TargetMode="External"/><Relationship Id="rId2" Type="http://schemas.openxmlformats.org/officeDocument/2006/relationships/hyperlink" Target="https://worldskillspoland.org.pl/" TargetMode="Externa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worldskillspoland.org.pl/worldskills-spotkania-w-waszej-szkol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WSE_powerpoint_v1.0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C6C2-2EFE-4F8E-A6C1-ED43C6889947}" type="slidenum">
              <a:rPr lang="en-GB" smtClean="0"/>
              <a:pPr/>
              <a:t>1</a:t>
            </a:fld>
            <a:r>
              <a:rPr lang="en-GB" smtClean="0"/>
              <a:t> </a:t>
            </a:r>
            <a:endParaRPr lang="en-GB" dirty="0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1172185" y="-180321"/>
            <a:ext cx="10597746" cy="15696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pl-PL" dirty="0" err="1" smtClean="0">
                <a:latin typeface="+mn-lt"/>
                <a:cs typeface="Aharoni" panose="02010803020104030203" pitchFamily="2" charset="-79"/>
              </a:rPr>
              <a:t>WorldSkills</a:t>
            </a:r>
            <a:r>
              <a:rPr lang="pl-PL" dirty="0" smtClean="0">
                <a:latin typeface="+mn-lt"/>
                <a:cs typeface="Aharoni" panose="02010803020104030203" pitchFamily="2" charset="-79"/>
              </a:rPr>
              <a:t> Poland</a:t>
            </a:r>
            <a:endParaRPr lang="en-GB" dirty="0">
              <a:latin typeface="+mn-lt"/>
              <a:cs typeface="Aharoni" panose="02010803020104030203" pitchFamily="2" charset="-79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926" y="1526722"/>
            <a:ext cx="5927661" cy="39596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743" y="2947307"/>
            <a:ext cx="6197600" cy="3486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5636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/>
          <p:cNvSpPr>
            <a:spLocks noGrp="1"/>
          </p:cNvSpPr>
          <p:nvPr>
            <p:ph type="title"/>
          </p:nvPr>
        </p:nvSpPr>
        <p:spPr>
          <a:xfrm>
            <a:off x="1106872" y="330943"/>
            <a:ext cx="9900000" cy="630000"/>
          </a:xfrm>
        </p:spPr>
        <p:txBody>
          <a:bodyPr/>
          <a:lstStyle/>
          <a:p>
            <a:pPr algn="ctr"/>
            <a:r>
              <a:rPr lang="pl-PL" b="1" dirty="0" smtClean="0">
                <a:latin typeface="+mn-lt"/>
              </a:rPr>
              <a:t>O </a:t>
            </a:r>
            <a:r>
              <a:rPr lang="pl-PL" b="1" dirty="0" err="1" smtClean="0">
                <a:latin typeface="+mn-lt"/>
              </a:rPr>
              <a:t>WorldSKILLS</a:t>
            </a:r>
            <a:endParaRPr lang="pl-PL" b="1" dirty="0">
              <a:latin typeface="+mn-lt"/>
            </a:endParaRPr>
          </a:p>
        </p:txBody>
      </p:sp>
      <p:sp>
        <p:nvSpPr>
          <p:cNvPr id="10" name="Symbol zastępczy zawartości 9"/>
          <p:cNvSpPr>
            <a:spLocks noGrp="1"/>
          </p:cNvSpPr>
          <p:nvPr>
            <p:ph idx="1"/>
          </p:nvPr>
        </p:nvSpPr>
        <p:spPr>
          <a:xfrm>
            <a:off x="1098708" y="1048115"/>
            <a:ext cx="9900000" cy="4860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pl-PL" dirty="0" smtClean="0">
                <a:latin typeface="+mn-lt"/>
              </a:rPr>
              <a:t> WorldSkills International to globalna organizacja odpowiedzialna za koordynację konkursów o tej samej nazwie;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dirty="0" smtClean="0">
                <a:latin typeface="+mn-lt"/>
              </a:rPr>
              <a:t> Istnieje od 1950 roku i zrzesza obecnie </a:t>
            </a:r>
            <a:r>
              <a:rPr lang="pl-PL" dirty="0" smtClean="0">
                <a:latin typeface="+mn-lt"/>
              </a:rPr>
              <a:t>84 </a:t>
            </a:r>
            <a:r>
              <a:rPr lang="pl-PL" dirty="0" smtClean="0">
                <a:latin typeface="+mn-lt"/>
              </a:rPr>
              <a:t>państwa członkowskie;</a:t>
            </a:r>
          </a:p>
          <a:p>
            <a:pPr>
              <a:buFont typeface="Wingdings" panose="05000000000000000000" pitchFamily="2" charset="2"/>
              <a:buChar char="ü"/>
            </a:pPr>
            <a:endParaRPr lang="pl-PL" dirty="0">
              <a:latin typeface="+mn-lt"/>
            </a:endParaRPr>
          </a:p>
          <a:p>
            <a:pPr>
              <a:buFont typeface="Wingdings" panose="05000000000000000000" pitchFamily="2" charset="2"/>
              <a:buChar char="ü"/>
            </a:pPr>
            <a:endParaRPr lang="pl-PL" dirty="0" smtClean="0">
              <a:latin typeface="+mn-lt"/>
            </a:endParaRPr>
          </a:p>
          <a:p>
            <a:pPr>
              <a:buFont typeface="Wingdings" panose="05000000000000000000" pitchFamily="2" charset="2"/>
              <a:buChar char="ü"/>
            </a:pPr>
            <a:endParaRPr lang="pl-PL" dirty="0">
              <a:latin typeface="+mn-lt"/>
            </a:endParaRPr>
          </a:p>
          <a:p>
            <a:pPr>
              <a:buFont typeface="Wingdings" panose="05000000000000000000" pitchFamily="2" charset="2"/>
              <a:buChar char="ü"/>
            </a:pPr>
            <a:endParaRPr lang="pl-PL" dirty="0" smtClean="0">
              <a:latin typeface="+mn-lt"/>
            </a:endParaRPr>
          </a:p>
          <a:p>
            <a:pPr marL="0" indent="0">
              <a:buNone/>
            </a:pPr>
            <a:endParaRPr lang="pl-PL" dirty="0" smtClean="0">
              <a:latin typeface="+mn-lt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pl-PL" dirty="0">
                <a:latin typeface="+mn-lt"/>
              </a:rPr>
              <a:t>W 2008 roku powstał europejski odpowiednik </a:t>
            </a:r>
            <a:r>
              <a:rPr lang="pl-PL" dirty="0" smtClean="0">
                <a:latin typeface="+mn-lt"/>
              </a:rPr>
              <a:t>konkursu;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dirty="0">
                <a:latin typeface="+mn-lt"/>
              </a:rPr>
              <a:t> </a:t>
            </a:r>
            <a:r>
              <a:rPr lang="pl-PL" dirty="0" smtClean="0">
                <a:latin typeface="+mn-lt"/>
              </a:rPr>
              <a:t>Konkursy odbywają się odpowiednio raz do roku (wymiennie WorldSkills/</a:t>
            </a:r>
            <a:r>
              <a:rPr lang="pl-PL" dirty="0" err="1" smtClean="0">
                <a:latin typeface="+mn-lt"/>
              </a:rPr>
              <a:t>EuroSkills</a:t>
            </a:r>
            <a:r>
              <a:rPr lang="pl-PL" dirty="0" smtClean="0">
                <a:latin typeface="+mn-lt"/>
              </a:rPr>
              <a:t>).</a:t>
            </a:r>
          </a:p>
          <a:p>
            <a:pPr marL="0" indent="0">
              <a:buNone/>
            </a:pPr>
            <a:endParaRPr lang="pl-PL" dirty="0" smtClean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WSE_powerpoint_v1.0</a:t>
            </a:r>
            <a:endParaRPr lang="en-GB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C6C2-2EFE-4F8E-A6C1-ED43C6889947}" type="slidenum">
              <a:rPr lang="en-GB" smtClean="0"/>
              <a:pPr/>
              <a:t>2</a:t>
            </a:fld>
            <a:r>
              <a:rPr lang="en-GB" smtClean="0"/>
              <a:t> </a:t>
            </a:r>
            <a:endParaRPr lang="en-GB" dirty="0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040" y="2395680"/>
            <a:ext cx="4268630" cy="21343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614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WSE_powerpoint_v1.0</a:t>
            </a:r>
            <a:endParaRPr lang="en-GB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C6C2-2EFE-4F8E-A6C1-ED43C6889947}" type="slidenum">
              <a:rPr lang="en-GB" smtClean="0"/>
              <a:pPr/>
              <a:t>3</a:t>
            </a:fld>
            <a:r>
              <a:rPr lang="en-GB" smtClean="0"/>
              <a:t> </a:t>
            </a:r>
            <a:endParaRPr lang="en-GB" dirty="0"/>
          </a:p>
        </p:txBody>
      </p:sp>
      <p:graphicFrame>
        <p:nvGraphicFramePr>
          <p:cNvPr id="6" name="Symbol zastępczy zawartości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2327300"/>
              </p:ext>
            </p:extLst>
          </p:nvPr>
        </p:nvGraphicFramePr>
        <p:xfrm>
          <a:off x="1271245" y="265066"/>
          <a:ext cx="9899650" cy="62109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9516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91" y="1297576"/>
            <a:ext cx="3581017" cy="21987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666308" y="466044"/>
            <a:ext cx="7420968" cy="479347"/>
          </a:xfrm>
        </p:spPr>
        <p:txBody>
          <a:bodyPr/>
          <a:lstStyle/>
          <a:p>
            <a:pPr algn="ctr"/>
            <a:r>
              <a:rPr lang="pl-PL" b="1" dirty="0">
                <a:latin typeface="+mn-lt"/>
                <a:cs typeface="Adobe Devanagari" pitchFamily="18" charset="0"/>
              </a:rPr>
              <a:t>Polska droga do WorldSkills:</a:t>
            </a:r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itchFamily="18" charset="0"/>
                <a:cs typeface="Adobe Devanagari" pitchFamily="18" charset="0"/>
              </a:rPr>
              <a:t/>
            </a:r>
            <a:b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itchFamily="18" charset="0"/>
                <a:cs typeface="Adobe Devanagari" pitchFamily="18" charset="0"/>
              </a:rPr>
            </a:br>
            <a:endParaRPr lang="pl-PL" dirty="0"/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92" y="3915382"/>
            <a:ext cx="3679131" cy="24576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042828936"/>
              </p:ext>
            </p:extLst>
          </p:nvPr>
        </p:nvGraphicFramePr>
        <p:xfrm>
          <a:off x="3895341" y="1297576"/>
          <a:ext cx="7399676" cy="4101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781198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31364" y="437079"/>
            <a:ext cx="9900000" cy="630000"/>
          </a:xfrm>
        </p:spPr>
        <p:txBody>
          <a:bodyPr/>
          <a:lstStyle/>
          <a:p>
            <a:pPr algn="ctr"/>
            <a:r>
              <a:rPr lang="pl-PL" b="1" dirty="0" smtClean="0">
                <a:latin typeface="+mn-lt"/>
              </a:rPr>
              <a:t>Rola konkursów </a:t>
            </a:r>
            <a:r>
              <a:rPr lang="pl-PL" b="1" dirty="0" err="1" smtClean="0">
                <a:latin typeface="+mn-lt"/>
              </a:rPr>
              <a:t>worldskills</a:t>
            </a:r>
            <a:r>
              <a:rPr lang="pl-PL" b="1" dirty="0" smtClean="0">
                <a:latin typeface="+mn-lt"/>
              </a:rPr>
              <a:t>/</a:t>
            </a:r>
            <a:r>
              <a:rPr lang="pl-PL" b="1" dirty="0" err="1" smtClean="0">
                <a:latin typeface="+mn-lt"/>
              </a:rPr>
              <a:t>EuroSkills</a:t>
            </a:r>
            <a:endParaRPr lang="pl-PL" b="1" dirty="0">
              <a:latin typeface="+mn-lt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smtClean="0">
                <a:latin typeface="+mj-lt"/>
              </a:rPr>
              <a:t> </a:t>
            </a:r>
            <a:endParaRPr lang="pl-PL" dirty="0">
              <a:latin typeface="+mj-lt"/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WSE_powerpoint_v1.0</a:t>
            </a:r>
            <a:endParaRPr lang="en-GB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C6C2-2EFE-4F8E-A6C1-ED43C6889947}" type="slidenum">
              <a:rPr lang="en-GB" smtClean="0"/>
              <a:pPr/>
              <a:t>5</a:t>
            </a:fld>
            <a:r>
              <a:rPr lang="en-GB" smtClean="0"/>
              <a:t> </a:t>
            </a:r>
            <a:endParaRPr lang="en-GB" dirty="0"/>
          </a:p>
        </p:txBody>
      </p:sp>
      <p:sp>
        <p:nvSpPr>
          <p:cNvPr id="8" name="pole tekstowe 7"/>
          <p:cNvSpPr txBox="1"/>
          <p:nvPr/>
        </p:nvSpPr>
        <p:spPr>
          <a:xfrm>
            <a:off x="710293" y="1641022"/>
            <a:ext cx="4825093" cy="4801314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pl-PL" dirty="0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cs typeface="Times New Roman" panose="02020603050405020304" pitchFamily="18" charset="0"/>
              </a:rPr>
              <a:t>promuje szkolnictwo </a:t>
            </a:r>
            <a:r>
              <a:rPr lang="pl-PL" dirty="0" smtClean="0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cs typeface="Times New Roman" panose="02020603050405020304" pitchFamily="18" charset="0"/>
              </a:rPr>
              <a:t>zawodowe;</a:t>
            </a:r>
            <a:br>
              <a:rPr lang="pl-PL" dirty="0" smtClean="0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cs typeface="Times New Roman" panose="02020603050405020304" pitchFamily="18" charset="0"/>
              </a:rPr>
            </a:br>
            <a:endParaRPr lang="pl-PL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l-PL" dirty="0" smtClean="0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cs typeface="Times New Roman" panose="02020603050405020304" pitchFamily="18" charset="0"/>
              </a:rPr>
              <a:t>pozwala sprawdzić młodym ludziom swoje umiejętności w międzynarodowej rywalizacji;</a:t>
            </a:r>
            <a:br>
              <a:rPr lang="pl-PL" dirty="0" smtClean="0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cs typeface="Times New Roman" panose="02020603050405020304" pitchFamily="18" charset="0"/>
              </a:rPr>
            </a:br>
            <a:endParaRPr lang="pl-PL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l-PL" dirty="0" smtClean="0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cs typeface="Times New Roman" panose="02020603050405020304" pitchFamily="18" charset="0"/>
              </a:rPr>
              <a:t>stwarza możliwość wymiany doświadczeń </a:t>
            </a:r>
            <a:br>
              <a:rPr lang="pl-PL" dirty="0" smtClean="0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cs typeface="Times New Roman" panose="02020603050405020304" pitchFamily="18" charset="0"/>
              </a:rPr>
            </a:br>
            <a:r>
              <a:rPr lang="pl-PL" dirty="0" smtClean="0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cs typeface="Times New Roman" panose="02020603050405020304" pitchFamily="18" charset="0"/>
              </a:rPr>
              <a:t>i dobrych praktyk;</a:t>
            </a:r>
            <a:br>
              <a:rPr lang="pl-PL" dirty="0" smtClean="0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cs typeface="Times New Roman" panose="02020603050405020304" pitchFamily="18" charset="0"/>
              </a:rPr>
            </a:br>
            <a:endParaRPr lang="pl-PL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l-PL" dirty="0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cs typeface="Times New Roman" panose="02020603050405020304" pitchFamily="18" charset="0"/>
              </a:rPr>
              <a:t>p</a:t>
            </a:r>
            <a:r>
              <a:rPr lang="pl-PL" dirty="0" smtClean="0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cs typeface="Times New Roman" panose="02020603050405020304" pitchFamily="18" charset="0"/>
              </a:rPr>
              <a:t>odnosi jakość kształcenia zawodowego;</a:t>
            </a:r>
            <a:br>
              <a:rPr lang="pl-PL" dirty="0" smtClean="0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cs typeface="Times New Roman" panose="02020603050405020304" pitchFamily="18" charset="0"/>
              </a:rPr>
            </a:br>
            <a:endParaRPr lang="pl-PL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l-PL" dirty="0" smtClean="0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cs typeface="Times New Roman" panose="02020603050405020304" pitchFamily="18" charset="0"/>
              </a:rPr>
              <a:t>rozwija współpracę pomiędzy szkołami </a:t>
            </a:r>
            <a:br>
              <a:rPr lang="pl-PL" dirty="0" smtClean="0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cs typeface="Times New Roman" panose="02020603050405020304" pitchFamily="18" charset="0"/>
              </a:rPr>
            </a:br>
            <a:r>
              <a:rPr lang="pl-PL" dirty="0" smtClean="0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cs typeface="Times New Roman" panose="02020603050405020304" pitchFamily="18" charset="0"/>
              </a:rPr>
              <a:t>i pracodawcami przy wsparciu instytucji rządowych;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i="1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l-P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593" y="1126673"/>
            <a:ext cx="4155128" cy="27758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7658" y="2833007"/>
            <a:ext cx="4036276" cy="2694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96738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079" y="459436"/>
            <a:ext cx="10058400" cy="5384738"/>
          </a:xfrm>
          <a:prstGeom prst="rect">
            <a:avLst/>
          </a:prstGeom>
        </p:spPr>
      </p:pic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WSE_powerpoint_v1.0</a:t>
            </a:r>
            <a:endParaRPr lang="en-GB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C6C2-2EFE-4F8E-A6C1-ED43C6889947}" type="slidenum">
              <a:rPr lang="en-GB" smtClean="0"/>
              <a:pPr/>
              <a:t>6</a:t>
            </a:fld>
            <a:r>
              <a:rPr lang="en-GB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66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24650">
            <a:off x="8152949" y="2600314"/>
            <a:ext cx="2704227" cy="18065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658363" flipV="1">
            <a:off x="8291113" y="410135"/>
            <a:ext cx="3640945" cy="25608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latin typeface="+mn-lt"/>
              </a:rPr>
              <a:t>Jak działa </a:t>
            </a:r>
            <a:r>
              <a:rPr lang="pl-PL" b="1" dirty="0" err="1" smtClean="0">
                <a:latin typeface="+mn-lt"/>
              </a:rPr>
              <a:t>Worldskills</a:t>
            </a:r>
            <a:r>
              <a:rPr lang="pl-PL" b="1" dirty="0" smtClean="0">
                <a:latin typeface="+mn-lt"/>
              </a:rPr>
              <a:t> Poland?</a:t>
            </a:r>
            <a:endParaRPr lang="pl-PL" b="1" dirty="0">
              <a:latin typeface="+mn-lt"/>
            </a:endParaRPr>
          </a:p>
        </p:txBody>
      </p:sp>
      <p:graphicFrame>
        <p:nvGraphicFramePr>
          <p:cNvPr id="8" name="Symbol zastępczy zawartości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8755087"/>
              </p:ext>
            </p:extLst>
          </p:nvPr>
        </p:nvGraphicFramePr>
        <p:xfrm>
          <a:off x="171450" y="1738993"/>
          <a:ext cx="11723914" cy="19084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WSE_powerpoint_v1.0</a:t>
            </a:r>
            <a:endParaRPr lang="en-GB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C6C2-2EFE-4F8E-A6C1-ED43C6889947}" type="slidenum">
              <a:rPr lang="en-GB" smtClean="0"/>
              <a:pPr/>
              <a:t>7</a:t>
            </a:fld>
            <a:r>
              <a:rPr lang="en-GB" smtClean="0"/>
              <a:t> </a:t>
            </a:r>
            <a:endParaRPr lang="en-GB" dirty="0"/>
          </a:p>
        </p:txBody>
      </p:sp>
      <p:graphicFrame>
        <p:nvGraphicFramePr>
          <p:cNvPr id="10" name="Symbol zastępczy zawartości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2052749"/>
              </p:ext>
            </p:extLst>
          </p:nvPr>
        </p:nvGraphicFramePr>
        <p:xfrm>
          <a:off x="242207" y="3605893"/>
          <a:ext cx="11723914" cy="19084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1778264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07185" y="388093"/>
            <a:ext cx="9900000" cy="630000"/>
          </a:xfrm>
        </p:spPr>
        <p:txBody>
          <a:bodyPr/>
          <a:lstStyle/>
          <a:p>
            <a:pPr algn="ctr"/>
            <a:r>
              <a:rPr lang="pl-PL" b="1" dirty="0" smtClean="0">
                <a:latin typeface="+mn-lt"/>
              </a:rPr>
              <a:t>Warunki uczestnictwa w WorldSkills/</a:t>
            </a:r>
            <a:r>
              <a:rPr lang="pl-PL" b="1" dirty="0" err="1" smtClean="0">
                <a:latin typeface="+mn-lt"/>
              </a:rPr>
              <a:t>euroSkills</a:t>
            </a:r>
            <a:endParaRPr lang="pl-PL" b="1" dirty="0">
              <a:latin typeface="+mn-lt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15726" y="1766358"/>
            <a:ext cx="5841459" cy="4689306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pl-PL" dirty="0" smtClean="0"/>
              <a:t> </a:t>
            </a:r>
            <a:r>
              <a:rPr lang="pl-PL" sz="2000" dirty="0" smtClean="0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18-25 lat (</a:t>
            </a:r>
            <a:r>
              <a:rPr lang="pl-PL" sz="2000" dirty="0" err="1" smtClean="0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EuroSkills</a:t>
            </a:r>
            <a:r>
              <a:rPr lang="pl-PL" sz="2000" dirty="0" smtClean="0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) </a:t>
            </a:r>
            <a:r>
              <a:rPr lang="pl-PL" sz="2000" smtClean="0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oraz 18-22 </a:t>
            </a:r>
            <a:r>
              <a:rPr lang="pl-PL" sz="2000" dirty="0" smtClean="0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lat (WorldSkills);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 smtClean="0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 laureaci konkursów branżowych i olimpiad;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 smtClean="0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 język angielski na poziomie komunikatywnym (lub zaawanasowany w przypadku konkurencji, które tego wymagają);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 </a:t>
            </a:r>
            <a:r>
              <a:rPr lang="pl-PL" sz="2000" dirty="0" smtClean="0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odporność na stres;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 </a:t>
            </a:r>
            <a:r>
              <a:rPr lang="pl-PL" sz="2000" dirty="0" smtClean="0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zawodnik musi być przygotowany do wykonania zadania w czasie 14-18h w ciągu trzech dni.</a:t>
            </a:r>
          </a:p>
          <a:p>
            <a:pPr>
              <a:buFont typeface="Wingdings" panose="05000000000000000000" pitchFamily="2" charset="2"/>
              <a:buChar char="Ø"/>
            </a:pPr>
            <a:endParaRPr lang="pl-PL" dirty="0" smtClean="0"/>
          </a:p>
          <a:p>
            <a:pPr>
              <a:buFont typeface="Wingdings" panose="05000000000000000000" pitchFamily="2" charset="2"/>
              <a:buChar char="Ø"/>
            </a:pPr>
            <a:endParaRPr lang="pl-PL" dirty="0" smtClean="0"/>
          </a:p>
          <a:p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WSE_powerpoint_v1.0</a:t>
            </a:r>
            <a:endParaRPr lang="en-GB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C6C2-2EFE-4F8E-A6C1-ED43C6889947}" type="slidenum">
              <a:rPr lang="en-GB" smtClean="0"/>
              <a:pPr/>
              <a:t>8</a:t>
            </a:fld>
            <a:r>
              <a:rPr lang="en-GB" smtClean="0"/>
              <a:t> </a:t>
            </a:r>
            <a:endParaRPr lang="en-GB" dirty="0"/>
          </a:p>
        </p:txBody>
      </p:sp>
      <p:sp>
        <p:nvSpPr>
          <p:cNvPr id="7" name="Footer Placeholder 2"/>
          <p:cNvSpPr txBox="1">
            <a:spLocks/>
          </p:cNvSpPr>
          <p:nvPr/>
        </p:nvSpPr>
        <p:spPr>
          <a:xfrm>
            <a:off x="6885185" y="5945631"/>
            <a:ext cx="4114800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838383"/>
                </a:solidFill>
                <a:latin typeface="Frutiger LT Com 45 Light" panose="020B03030305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mtClean="0"/>
              <a:t>WSE_New_Expert_Orientation</a:t>
            </a:r>
            <a:endParaRPr lang="en-GB" dirty="0"/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>
          <a:xfrm>
            <a:off x="6057185" y="5945631"/>
            <a:ext cx="720000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838383"/>
                </a:solidFill>
                <a:latin typeface="Frutiger LT Com 45 Light" panose="020B03030305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45CC6C2-2EFE-4F8E-A6C1-ED43C6889947}" type="slidenum">
              <a:rPr lang="en-GB" smtClean="0"/>
              <a:pPr/>
              <a:t>8</a:t>
            </a:fld>
            <a:r>
              <a:rPr lang="en-GB" smtClean="0"/>
              <a:t> </a:t>
            </a:r>
            <a:endParaRPr lang="en-GB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885184" y="1320637"/>
            <a:ext cx="4388601" cy="4598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 sz="3200" dirty="0" smtClean="0">
                <a:solidFill>
                  <a:srgbClr val="0047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Assessment:</a:t>
            </a:r>
            <a:endParaRPr lang="nl-NL" sz="3200" dirty="0">
              <a:solidFill>
                <a:srgbClr val="0047B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178"/>
          <p:cNvGrpSpPr/>
          <p:nvPr/>
        </p:nvGrpSpPr>
        <p:grpSpPr>
          <a:xfrm>
            <a:off x="6261044" y="2072509"/>
            <a:ext cx="1303173" cy="1653852"/>
            <a:chOff x="1315810" y="2668380"/>
            <a:chExt cx="1303173" cy="1653852"/>
          </a:xfrm>
        </p:grpSpPr>
        <p:grpSp>
          <p:nvGrpSpPr>
            <p:cNvPr id="11" name="Group 164"/>
            <p:cNvGrpSpPr/>
            <p:nvPr/>
          </p:nvGrpSpPr>
          <p:grpSpPr>
            <a:xfrm>
              <a:off x="1315810" y="2668380"/>
              <a:ext cx="1303173" cy="1263523"/>
              <a:chOff x="10090345" y="2741926"/>
              <a:chExt cx="1303173" cy="1263523"/>
            </a:xfrm>
          </p:grpSpPr>
          <p:grpSp>
            <p:nvGrpSpPr>
              <p:cNvPr id="13" name="Group 165"/>
              <p:cNvGrpSpPr/>
              <p:nvPr/>
            </p:nvGrpSpPr>
            <p:grpSpPr>
              <a:xfrm>
                <a:off x="10103852" y="2741926"/>
                <a:ext cx="751526" cy="809862"/>
                <a:chOff x="-132544" y="3845467"/>
                <a:chExt cx="944282" cy="919751"/>
              </a:xfrm>
            </p:grpSpPr>
            <p:pic>
              <p:nvPicPr>
                <p:cNvPr id="23" name="Picture 175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132544" y="3905824"/>
                  <a:ext cx="944282" cy="859394"/>
                </a:xfrm>
                <a:prstGeom prst="rect">
                  <a:avLst/>
                </a:prstGeom>
              </p:spPr>
            </p:pic>
            <p:sp>
              <p:nvSpPr>
                <p:cNvPr id="24" name="TextBox 176"/>
                <p:cNvSpPr txBox="1"/>
                <p:nvPr/>
              </p:nvSpPr>
              <p:spPr>
                <a:xfrm>
                  <a:off x="178316" y="3845467"/>
                  <a:ext cx="253597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100" b="1" dirty="0"/>
                    <a:t>E</a:t>
                  </a:r>
                </a:p>
              </p:txBody>
            </p:sp>
          </p:grpSp>
          <p:grpSp>
            <p:nvGrpSpPr>
              <p:cNvPr id="14" name="Group 166"/>
              <p:cNvGrpSpPr/>
              <p:nvPr/>
            </p:nvGrpSpPr>
            <p:grpSpPr>
              <a:xfrm>
                <a:off x="10641992" y="2748970"/>
                <a:ext cx="751526" cy="809862"/>
                <a:chOff x="-132544" y="3845467"/>
                <a:chExt cx="944282" cy="919751"/>
              </a:xfrm>
            </p:grpSpPr>
            <p:pic>
              <p:nvPicPr>
                <p:cNvPr id="21" name="Picture 173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132544" y="3905824"/>
                  <a:ext cx="944282" cy="859394"/>
                </a:xfrm>
                <a:prstGeom prst="rect">
                  <a:avLst/>
                </a:prstGeom>
              </p:spPr>
            </p:pic>
            <p:sp>
              <p:nvSpPr>
                <p:cNvPr id="22" name="TextBox 174"/>
                <p:cNvSpPr txBox="1"/>
                <p:nvPr/>
              </p:nvSpPr>
              <p:spPr>
                <a:xfrm>
                  <a:off x="182305" y="3845467"/>
                  <a:ext cx="253597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100" b="1" dirty="0"/>
                    <a:t>E</a:t>
                  </a:r>
                </a:p>
              </p:txBody>
            </p:sp>
          </p:grpSp>
          <p:grpSp>
            <p:nvGrpSpPr>
              <p:cNvPr id="15" name="Group 167"/>
              <p:cNvGrpSpPr/>
              <p:nvPr/>
            </p:nvGrpSpPr>
            <p:grpSpPr>
              <a:xfrm>
                <a:off x="10090345" y="3175197"/>
                <a:ext cx="751526" cy="809862"/>
                <a:chOff x="-132544" y="3845467"/>
                <a:chExt cx="944282" cy="919751"/>
              </a:xfrm>
            </p:grpSpPr>
            <p:pic>
              <p:nvPicPr>
                <p:cNvPr id="19" name="Picture 171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132544" y="3905824"/>
                  <a:ext cx="944282" cy="859394"/>
                </a:xfrm>
                <a:prstGeom prst="rect">
                  <a:avLst/>
                </a:prstGeom>
              </p:spPr>
            </p:pic>
            <p:sp>
              <p:nvSpPr>
                <p:cNvPr id="20" name="TextBox 172"/>
                <p:cNvSpPr txBox="1"/>
                <p:nvPr/>
              </p:nvSpPr>
              <p:spPr>
                <a:xfrm>
                  <a:off x="182305" y="3845467"/>
                  <a:ext cx="253597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100" b="1" dirty="0"/>
                    <a:t>E</a:t>
                  </a:r>
                </a:p>
              </p:txBody>
            </p:sp>
          </p:grpSp>
          <p:grpSp>
            <p:nvGrpSpPr>
              <p:cNvPr id="16" name="Group 168"/>
              <p:cNvGrpSpPr/>
              <p:nvPr/>
            </p:nvGrpSpPr>
            <p:grpSpPr>
              <a:xfrm>
                <a:off x="10641992" y="3195587"/>
                <a:ext cx="751526" cy="809862"/>
                <a:chOff x="-132544" y="3845467"/>
                <a:chExt cx="944282" cy="919751"/>
              </a:xfrm>
            </p:grpSpPr>
            <p:pic>
              <p:nvPicPr>
                <p:cNvPr id="17" name="Picture 169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132544" y="3905824"/>
                  <a:ext cx="944282" cy="859394"/>
                </a:xfrm>
                <a:prstGeom prst="rect">
                  <a:avLst/>
                </a:prstGeom>
              </p:spPr>
            </p:pic>
            <p:sp>
              <p:nvSpPr>
                <p:cNvPr id="18" name="TextBox 170"/>
                <p:cNvSpPr txBox="1"/>
                <p:nvPr/>
              </p:nvSpPr>
              <p:spPr>
                <a:xfrm>
                  <a:off x="182305" y="3845467"/>
                  <a:ext cx="253597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100" b="1" dirty="0"/>
                    <a:t>E</a:t>
                  </a:r>
                </a:p>
              </p:txBody>
            </p:sp>
          </p:grpSp>
        </p:grpSp>
        <p:sp>
          <p:nvSpPr>
            <p:cNvPr id="12" name="TextBox 177"/>
            <p:cNvSpPr txBox="1"/>
            <p:nvPr/>
          </p:nvSpPr>
          <p:spPr>
            <a:xfrm>
              <a:off x="1447827" y="3799012"/>
              <a:ext cx="108709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400" dirty="0" smtClean="0"/>
                <a:t>Assessment </a:t>
              </a:r>
            </a:p>
            <a:p>
              <a:pPr algn="ctr"/>
              <a:r>
                <a:rPr lang="en-GB" sz="1400" dirty="0" smtClean="0"/>
                <a:t>Team 1</a:t>
              </a:r>
              <a:endParaRPr lang="en-GB" sz="1400" dirty="0"/>
            </a:p>
          </p:txBody>
        </p:sp>
      </p:grpSp>
      <p:grpSp>
        <p:nvGrpSpPr>
          <p:cNvPr id="25" name="Group 179"/>
          <p:cNvGrpSpPr/>
          <p:nvPr/>
        </p:nvGrpSpPr>
        <p:grpSpPr>
          <a:xfrm>
            <a:off x="6261044" y="4092580"/>
            <a:ext cx="1303173" cy="1653852"/>
            <a:chOff x="1315810" y="2668380"/>
            <a:chExt cx="1303173" cy="1653852"/>
          </a:xfrm>
        </p:grpSpPr>
        <p:grpSp>
          <p:nvGrpSpPr>
            <p:cNvPr id="26" name="Group 180"/>
            <p:cNvGrpSpPr/>
            <p:nvPr/>
          </p:nvGrpSpPr>
          <p:grpSpPr>
            <a:xfrm>
              <a:off x="1315810" y="2668380"/>
              <a:ext cx="1303173" cy="1263523"/>
              <a:chOff x="10090345" y="2741926"/>
              <a:chExt cx="1303173" cy="1263523"/>
            </a:xfrm>
          </p:grpSpPr>
          <p:grpSp>
            <p:nvGrpSpPr>
              <p:cNvPr id="28" name="Group 182"/>
              <p:cNvGrpSpPr/>
              <p:nvPr/>
            </p:nvGrpSpPr>
            <p:grpSpPr>
              <a:xfrm>
                <a:off x="10103852" y="2741926"/>
                <a:ext cx="751526" cy="809862"/>
                <a:chOff x="-132544" y="3845467"/>
                <a:chExt cx="944282" cy="919751"/>
              </a:xfrm>
            </p:grpSpPr>
            <p:pic>
              <p:nvPicPr>
                <p:cNvPr id="38" name="Picture 192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132544" y="3905824"/>
                  <a:ext cx="944282" cy="859394"/>
                </a:xfrm>
                <a:prstGeom prst="rect">
                  <a:avLst/>
                </a:prstGeom>
              </p:spPr>
            </p:pic>
            <p:sp>
              <p:nvSpPr>
                <p:cNvPr id="39" name="TextBox 193"/>
                <p:cNvSpPr txBox="1"/>
                <p:nvPr/>
              </p:nvSpPr>
              <p:spPr>
                <a:xfrm>
                  <a:off x="178316" y="3845467"/>
                  <a:ext cx="253597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100" b="1" dirty="0"/>
                    <a:t>E</a:t>
                  </a:r>
                </a:p>
              </p:txBody>
            </p:sp>
          </p:grpSp>
          <p:grpSp>
            <p:nvGrpSpPr>
              <p:cNvPr id="29" name="Group 183"/>
              <p:cNvGrpSpPr/>
              <p:nvPr/>
            </p:nvGrpSpPr>
            <p:grpSpPr>
              <a:xfrm>
                <a:off x="10641992" y="2748970"/>
                <a:ext cx="751526" cy="809862"/>
                <a:chOff x="-132544" y="3845467"/>
                <a:chExt cx="944282" cy="919751"/>
              </a:xfrm>
            </p:grpSpPr>
            <p:pic>
              <p:nvPicPr>
                <p:cNvPr id="36" name="Picture 190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132544" y="3905824"/>
                  <a:ext cx="944282" cy="859394"/>
                </a:xfrm>
                <a:prstGeom prst="rect">
                  <a:avLst/>
                </a:prstGeom>
              </p:spPr>
            </p:pic>
            <p:sp>
              <p:nvSpPr>
                <p:cNvPr id="37" name="TextBox 191"/>
                <p:cNvSpPr txBox="1"/>
                <p:nvPr/>
              </p:nvSpPr>
              <p:spPr>
                <a:xfrm>
                  <a:off x="182305" y="3845467"/>
                  <a:ext cx="253597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100" b="1" dirty="0"/>
                    <a:t>E</a:t>
                  </a:r>
                </a:p>
              </p:txBody>
            </p:sp>
          </p:grpSp>
          <p:grpSp>
            <p:nvGrpSpPr>
              <p:cNvPr id="30" name="Group 184"/>
              <p:cNvGrpSpPr/>
              <p:nvPr/>
            </p:nvGrpSpPr>
            <p:grpSpPr>
              <a:xfrm>
                <a:off x="10090345" y="3175197"/>
                <a:ext cx="751526" cy="809862"/>
                <a:chOff x="-132544" y="3845467"/>
                <a:chExt cx="944282" cy="919751"/>
              </a:xfrm>
            </p:grpSpPr>
            <p:pic>
              <p:nvPicPr>
                <p:cNvPr id="34" name="Picture 188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132544" y="3905824"/>
                  <a:ext cx="944282" cy="859394"/>
                </a:xfrm>
                <a:prstGeom prst="rect">
                  <a:avLst/>
                </a:prstGeom>
              </p:spPr>
            </p:pic>
            <p:sp>
              <p:nvSpPr>
                <p:cNvPr id="35" name="TextBox 189"/>
                <p:cNvSpPr txBox="1"/>
                <p:nvPr/>
              </p:nvSpPr>
              <p:spPr>
                <a:xfrm>
                  <a:off x="182305" y="3845467"/>
                  <a:ext cx="253597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100" b="1" dirty="0"/>
                    <a:t>E</a:t>
                  </a:r>
                </a:p>
              </p:txBody>
            </p:sp>
          </p:grpSp>
          <p:grpSp>
            <p:nvGrpSpPr>
              <p:cNvPr id="31" name="Group 185"/>
              <p:cNvGrpSpPr/>
              <p:nvPr/>
            </p:nvGrpSpPr>
            <p:grpSpPr>
              <a:xfrm>
                <a:off x="10641992" y="3195587"/>
                <a:ext cx="751526" cy="809862"/>
                <a:chOff x="-132544" y="3845467"/>
                <a:chExt cx="944282" cy="919751"/>
              </a:xfrm>
            </p:grpSpPr>
            <p:pic>
              <p:nvPicPr>
                <p:cNvPr id="32" name="Picture 186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132544" y="3905824"/>
                  <a:ext cx="944282" cy="859394"/>
                </a:xfrm>
                <a:prstGeom prst="rect">
                  <a:avLst/>
                </a:prstGeom>
              </p:spPr>
            </p:pic>
            <p:sp>
              <p:nvSpPr>
                <p:cNvPr id="33" name="TextBox 187"/>
                <p:cNvSpPr txBox="1"/>
                <p:nvPr/>
              </p:nvSpPr>
              <p:spPr>
                <a:xfrm>
                  <a:off x="182305" y="3845467"/>
                  <a:ext cx="253597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100" b="1" dirty="0"/>
                    <a:t>E</a:t>
                  </a:r>
                </a:p>
              </p:txBody>
            </p:sp>
          </p:grpSp>
        </p:grpSp>
        <p:sp>
          <p:nvSpPr>
            <p:cNvPr id="27" name="TextBox 181"/>
            <p:cNvSpPr txBox="1"/>
            <p:nvPr/>
          </p:nvSpPr>
          <p:spPr>
            <a:xfrm>
              <a:off x="1447827" y="3799012"/>
              <a:ext cx="108709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400" dirty="0" smtClean="0"/>
                <a:t>Assessment </a:t>
              </a:r>
            </a:p>
            <a:p>
              <a:pPr algn="ctr"/>
              <a:r>
                <a:rPr lang="en-GB" sz="1400" dirty="0" smtClean="0"/>
                <a:t>Team 2</a:t>
              </a:r>
              <a:endParaRPr lang="en-GB" sz="1400" dirty="0"/>
            </a:p>
          </p:txBody>
        </p:sp>
      </p:grpSp>
      <p:grpSp>
        <p:nvGrpSpPr>
          <p:cNvPr id="40" name="Group 210"/>
          <p:cNvGrpSpPr/>
          <p:nvPr/>
        </p:nvGrpSpPr>
        <p:grpSpPr>
          <a:xfrm>
            <a:off x="8011791" y="2067567"/>
            <a:ext cx="2047229" cy="3961110"/>
            <a:chOff x="2514900" y="2502259"/>
            <a:chExt cx="2047229" cy="3961110"/>
          </a:xfrm>
        </p:grpSpPr>
        <p:pic>
          <p:nvPicPr>
            <p:cNvPr id="41" name="Picture 20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4900" y="2502259"/>
              <a:ext cx="2025066" cy="1265666"/>
            </a:xfrm>
            <a:prstGeom prst="rect">
              <a:avLst/>
            </a:prstGeom>
          </p:spPr>
        </p:pic>
        <p:grpSp>
          <p:nvGrpSpPr>
            <p:cNvPr id="42" name="Group 209"/>
            <p:cNvGrpSpPr/>
            <p:nvPr/>
          </p:nvGrpSpPr>
          <p:grpSpPr>
            <a:xfrm>
              <a:off x="2871579" y="3532188"/>
              <a:ext cx="1690550" cy="2931181"/>
              <a:chOff x="2871579" y="3532188"/>
              <a:chExt cx="1690550" cy="2931181"/>
            </a:xfrm>
          </p:grpSpPr>
          <p:pic>
            <p:nvPicPr>
              <p:cNvPr id="43" name="Picture 20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2871579" y="4502667"/>
                <a:ext cx="1690550" cy="1960702"/>
              </a:xfrm>
              <a:prstGeom prst="rect">
                <a:avLst/>
              </a:prstGeom>
            </p:spPr>
          </p:pic>
          <p:sp>
            <p:nvSpPr>
              <p:cNvPr id="44" name="TextBox 204"/>
              <p:cNvSpPr txBox="1"/>
              <p:nvPr/>
            </p:nvSpPr>
            <p:spPr>
              <a:xfrm>
                <a:off x="3420365" y="3653164"/>
                <a:ext cx="439544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4000" dirty="0" smtClean="0"/>
                  <a:t>+</a:t>
                </a:r>
                <a:endParaRPr lang="en-GB" sz="4000" dirty="0"/>
              </a:p>
            </p:txBody>
          </p:sp>
          <p:sp>
            <p:nvSpPr>
              <p:cNvPr id="45" name="TextBox 205"/>
              <p:cNvSpPr txBox="1"/>
              <p:nvPr/>
            </p:nvSpPr>
            <p:spPr>
              <a:xfrm>
                <a:off x="2950892" y="3532188"/>
                <a:ext cx="15084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Measurement</a:t>
                </a:r>
                <a:endParaRPr lang="en-GB" dirty="0"/>
              </a:p>
            </p:txBody>
          </p:sp>
          <p:sp>
            <p:nvSpPr>
              <p:cNvPr id="46" name="TextBox 206"/>
              <p:cNvSpPr txBox="1"/>
              <p:nvPr/>
            </p:nvSpPr>
            <p:spPr>
              <a:xfrm>
                <a:off x="3029535" y="4172787"/>
                <a:ext cx="122097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Judgement</a:t>
                </a:r>
                <a:endParaRPr lang="en-GB" dirty="0"/>
              </a:p>
            </p:txBody>
          </p:sp>
        </p:grpSp>
      </p:grpSp>
      <p:grpSp>
        <p:nvGrpSpPr>
          <p:cNvPr id="47" name="Group 199"/>
          <p:cNvGrpSpPr/>
          <p:nvPr/>
        </p:nvGrpSpPr>
        <p:grpSpPr>
          <a:xfrm>
            <a:off x="10393459" y="4358194"/>
            <a:ext cx="1376954" cy="1185975"/>
            <a:chOff x="5438220" y="2479637"/>
            <a:chExt cx="2126528" cy="1727803"/>
          </a:xfrm>
        </p:grpSpPr>
        <p:pic>
          <p:nvPicPr>
            <p:cNvPr id="48" name="Picture 19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38220" y="2479637"/>
              <a:ext cx="2126528" cy="1727803"/>
            </a:xfrm>
            <a:prstGeom prst="rect">
              <a:avLst/>
            </a:prstGeom>
          </p:spPr>
        </p:pic>
        <p:grpSp>
          <p:nvGrpSpPr>
            <p:cNvPr id="49" name="Group 198"/>
            <p:cNvGrpSpPr/>
            <p:nvPr/>
          </p:nvGrpSpPr>
          <p:grpSpPr>
            <a:xfrm>
              <a:off x="5978796" y="2816064"/>
              <a:ext cx="956767" cy="900790"/>
              <a:chOff x="5067757" y="4326463"/>
              <a:chExt cx="956767" cy="900790"/>
            </a:xfrm>
          </p:grpSpPr>
          <p:sp>
            <p:nvSpPr>
              <p:cNvPr id="50" name="Rectangle 197"/>
              <p:cNvSpPr/>
              <p:nvPr/>
            </p:nvSpPr>
            <p:spPr>
              <a:xfrm rot="158706">
                <a:off x="5067757" y="4326463"/>
                <a:ext cx="956767" cy="90079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51" name="Picture 195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38000" y="4544968"/>
                <a:ext cx="553400" cy="553400"/>
              </a:xfrm>
              <a:prstGeom prst="rect">
                <a:avLst/>
              </a:prstGeom>
            </p:spPr>
          </p:pic>
        </p:grpSp>
      </p:grpSp>
      <p:pic>
        <p:nvPicPr>
          <p:cNvPr id="52" name="Picture 20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5019" y="2172352"/>
            <a:ext cx="1612563" cy="1007852"/>
          </a:xfrm>
          <a:prstGeom prst="rect">
            <a:avLst/>
          </a:prstGeom>
        </p:spPr>
      </p:pic>
      <p:sp>
        <p:nvSpPr>
          <p:cNvPr id="53" name="TextBox 208"/>
          <p:cNvSpPr txBox="1"/>
          <p:nvPr/>
        </p:nvSpPr>
        <p:spPr>
          <a:xfrm>
            <a:off x="10393459" y="1667449"/>
            <a:ext cx="18284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dirty="0" smtClean="0"/>
              <a:t>Jak oceniają na </a:t>
            </a:r>
            <a:r>
              <a:rPr lang="pl-PL" sz="1200" dirty="0" err="1" smtClean="0"/>
              <a:t>EuroSkills</a:t>
            </a:r>
            <a:r>
              <a:rPr lang="pl-PL" sz="1200" dirty="0" smtClean="0"/>
              <a:t>?</a:t>
            </a:r>
            <a:endParaRPr lang="en-GB" sz="1200" dirty="0"/>
          </a:p>
        </p:txBody>
      </p:sp>
      <p:sp>
        <p:nvSpPr>
          <p:cNvPr id="54" name="Left Brace 212"/>
          <p:cNvSpPr/>
          <p:nvPr/>
        </p:nvSpPr>
        <p:spPr>
          <a:xfrm>
            <a:off x="7582136" y="1826280"/>
            <a:ext cx="708321" cy="4119351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Rounded Rectangle 213"/>
          <p:cNvSpPr/>
          <p:nvPr/>
        </p:nvSpPr>
        <p:spPr>
          <a:xfrm>
            <a:off x="8070052" y="1968415"/>
            <a:ext cx="4091348" cy="144690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Rounded Rectangle 214"/>
          <p:cNvSpPr/>
          <p:nvPr/>
        </p:nvSpPr>
        <p:spPr>
          <a:xfrm>
            <a:off x="8170430" y="3773304"/>
            <a:ext cx="3990970" cy="212654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ounded Rectangle 215"/>
          <p:cNvSpPr/>
          <p:nvPr/>
        </p:nvSpPr>
        <p:spPr>
          <a:xfrm>
            <a:off x="10203122" y="1673513"/>
            <a:ext cx="1958278" cy="4436067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3336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-1316736" y="375158"/>
            <a:ext cx="9900000" cy="630000"/>
          </a:xfrm>
        </p:spPr>
        <p:txBody>
          <a:bodyPr/>
          <a:lstStyle/>
          <a:p>
            <a:pPr algn="ctr"/>
            <a:r>
              <a:rPr lang="pl-PL" b="1" dirty="0" smtClean="0">
                <a:latin typeface="+mn-lt"/>
              </a:rPr>
              <a:t>Kim jest ekspert?</a:t>
            </a:r>
            <a:endParaRPr lang="pl-PL" b="1" dirty="0">
              <a:latin typeface="+mn-lt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99656" y="793258"/>
            <a:ext cx="8221968" cy="5909294"/>
          </a:xfrm>
        </p:spPr>
        <p:txBody>
          <a:bodyPr/>
          <a:lstStyle/>
          <a:p>
            <a:endParaRPr lang="pl-PL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+mn-lt"/>
                <a:cs typeface="Times New Roman" panose="02020603050405020304" pitchFamily="18" charset="0"/>
              </a:rPr>
              <a:t>p</a:t>
            </a:r>
            <a:r>
              <a:rPr lang="pl-PL" sz="2000" dirty="0" smtClean="0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+mn-lt"/>
                <a:cs typeface="Times New Roman" panose="02020603050405020304" pitchFamily="18" charset="0"/>
              </a:rPr>
              <a:t>osiada doświadczenie w ocenie zadań konkursowych na najwyższym poziomie, ukończył obowiązkowe moduły dedykowane przez organizatorów;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 smtClean="0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+mn-lt"/>
                <a:cs typeface="Times New Roman" panose="02020603050405020304" pitchFamily="18" charset="0"/>
              </a:rPr>
              <a:t>posługuje się językiem angielskim na poziome zaawansowanym;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 smtClean="0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+mn-lt"/>
                <a:cs typeface="Times New Roman" panose="02020603050405020304" pitchFamily="18" charset="0"/>
              </a:rPr>
              <a:t>zapoznał się z dokumentacją </a:t>
            </a:r>
            <a:r>
              <a:rPr lang="pl-PL" sz="2000" dirty="0" err="1" smtClean="0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+mn-lt"/>
                <a:cs typeface="Times New Roman" panose="02020603050405020304" pitchFamily="18" charset="0"/>
              </a:rPr>
              <a:t>EuroSkills</a:t>
            </a:r>
            <a:r>
              <a:rPr lang="pl-PL" sz="2000" dirty="0" smtClean="0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+mn-lt"/>
                <a:cs typeface="Times New Roman" panose="02020603050405020304" pitchFamily="18" charset="0"/>
              </a:rPr>
              <a:t> i WorldSkills;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 smtClean="0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+mn-lt"/>
                <a:cs typeface="Times New Roman" panose="02020603050405020304" pitchFamily="18" charset="0"/>
              </a:rPr>
              <a:t>przygotowuje zawodnika do konkursu, opracowuje zadanie konkursowe i ocenia w trakcie zawodów wraz z innymi ekspertami, dba o zapewnienie niezbędnych narzędzi dla zawodnika;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 smtClean="0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+mn-lt"/>
                <a:cs typeface="Times New Roman" panose="02020603050405020304" pitchFamily="18" charset="0"/>
              </a:rPr>
              <a:t>dobiera sztab trenerów,  dba o szkolenie zawodnika.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WSE_powerpoint_v1.0</a:t>
            </a:r>
            <a:endParaRPr lang="en-GB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C6C2-2EFE-4F8E-A6C1-ED43C6889947}" type="slidenum">
              <a:rPr lang="en-GB" smtClean="0"/>
              <a:pPr/>
              <a:t>9</a:t>
            </a:fld>
            <a:r>
              <a:rPr lang="en-GB" smtClean="0"/>
              <a:t> 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4732" y="375158"/>
            <a:ext cx="3121025" cy="257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8696" y="1489678"/>
            <a:ext cx="5780088" cy="1957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1606" y="2825242"/>
            <a:ext cx="1920875" cy="189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5231" y="2699449"/>
            <a:ext cx="1384300" cy="1347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pole tekstowe 52"/>
          <p:cNvSpPr txBox="1"/>
          <p:nvPr/>
        </p:nvSpPr>
        <p:spPr>
          <a:xfrm>
            <a:off x="8863521" y="3188676"/>
            <a:ext cx="960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 smtClean="0"/>
              <a:t>Marking</a:t>
            </a:r>
            <a:endParaRPr lang="pl-PL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58996">
            <a:off x="-5920124" y="2618815"/>
            <a:ext cx="11710988" cy="172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7121" y="4720717"/>
            <a:ext cx="2773362" cy="197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577" y="4072088"/>
            <a:ext cx="2401888" cy="1957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678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WSE_powerpoint_v1.0</a:t>
            </a:r>
            <a:endParaRPr lang="en-GB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C6C2-2EFE-4F8E-A6C1-ED43C6889947}" type="slidenum">
              <a:rPr lang="en-GB" smtClean="0"/>
              <a:pPr/>
              <a:t>10</a:t>
            </a:fld>
            <a:r>
              <a:rPr lang="en-GB" smtClean="0"/>
              <a:t> </a:t>
            </a:r>
            <a:endParaRPr lang="en-GB" dirty="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359929145"/>
              </p:ext>
            </p:extLst>
          </p:nvPr>
        </p:nvGraphicFramePr>
        <p:xfrm>
          <a:off x="391887" y="719666"/>
          <a:ext cx="11511642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pole tekstowe 4"/>
          <p:cNvSpPr txBox="1"/>
          <p:nvPr/>
        </p:nvSpPr>
        <p:spPr>
          <a:xfrm>
            <a:off x="3690258" y="263196"/>
            <a:ext cx="4784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 smtClean="0"/>
              <a:t>Czas na Szanghaj 2021</a:t>
            </a:r>
            <a:endParaRPr lang="pl-PL" sz="3600" b="1" dirty="0"/>
          </a:p>
        </p:txBody>
      </p:sp>
    </p:spTree>
    <p:extLst>
      <p:ext uri="{BB962C8B-B14F-4D97-AF65-F5344CB8AC3E}">
        <p14:creationId xmlns:p14="http://schemas.microsoft.com/office/powerpoint/2010/main" val="2786087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WSE_powerpoint_v1.0</a:t>
            </a:r>
            <a:endParaRPr lang="en-GB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C6C2-2EFE-4F8E-A6C1-ED43C6889947}" type="slidenum">
              <a:rPr lang="en-GB" smtClean="0"/>
              <a:pPr/>
              <a:t>11</a:t>
            </a:fld>
            <a:r>
              <a:rPr lang="en-GB" smtClean="0"/>
              <a:t> </a:t>
            </a:r>
            <a:endParaRPr lang="en-GB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094" y="249011"/>
            <a:ext cx="4357941" cy="29052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543" y="195943"/>
            <a:ext cx="4517571" cy="30114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301" y="2596243"/>
            <a:ext cx="5735028" cy="38281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40162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39578" y="2241386"/>
            <a:ext cx="9900000" cy="630000"/>
          </a:xfrm>
        </p:spPr>
        <p:txBody>
          <a:bodyPr/>
          <a:lstStyle/>
          <a:p>
            <a:r>
              <a:rPr lang="pl-PL" b="1" dirty="0" smtClean="0">
                <a:latin typeface="+mn-lt"/>
              </a:rPr>
              <a:t>Dowiedz się więcej na:</a:t>
            </a:r>
            <a:endParaRPr lang="pl-PL" b="1" dirty="0">
              <a:latin typeface="+mn-lt"/>
            </a:endParaRP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WSE_powerpoint_v1.0</a:t>
            </a:r>
            <a:endParaRPr lang="en-GB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C6C2-2EFE-4F8E-A6C1-ED43C6889947}" type="slidenum">
              <a:rPr lang="en-GB" smtClean="0"/>
              <a:pPr/>
              <a:t>12</a:t>
            </a:fld>
            <a:r>
              <a:rPr lang="en-GB" smtClean="0"/>
              <a:t> </a:t>
            </a:r>
            <a:endParaRPr lang="en-GB" dirty="0"/>
          </a:p>
        </p:txBody>
      </p:sp>
      <p:sp>
        <p:nvSpPr>
          <p:cNvPr id="8" name="Podtytuł 2"/>
          <p:cNvSpPr txBox="1">
            <a:spLocks/>
          </p:cNvSpPr>
          <p:nvPr/>
        </p:nvSpPr>
        <p:spPr>
          <a:xfrm>
            <a:off x="1315040" y="3004231"/>
            <a:ext cx="4608512" cy="29051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ü"/>
              <a:defRPr/>
            </a:pPr>
            <a:r>
              <a:rPr lang="pl-PL" sz="1600" dirty="0" smtClean="0">
                <a:hlinkClick r:id="rId2"/>
              </a:rPr>
              <a:t>https://worldskillspoland.org.pl/</a:t>
            </a:r>
            <a:endParaRPr lang="pl-PL" sz="1600" dirty="0" smtClean="0"/>
          </a:p>
          <a:p>
            <a:pPr marL="457200" indent="-457200">
              <a:buFont typeface="Wingdings" panose="05000000000000000000" pitchFamily="2" charset="2"/>
              <a:buChar char="ü"/>
              <a:defRPr/>
            </a:pPr>
            <a:endParaRPr lang="pl-PL" sz="1600" dirty="0" smtClean="0"/>
          </a:p>
          <a:p>
            <a:pPr marL="457200" indent="-457200">
              <a:buFont typeface="Wingdings" panose="05000000000000000000" pitchFamily="2" charset="2"/>
              <a:buChar char="ü"/>
              <a:defRPr/>
            </a:pPr>
            <a:r>
              <a:rPr lang="pl-PL" sz="1600" dirty="0" smtClean="0"/>
              <a:t>Facebook: </a:t>
            </a:r>
            <a:r>
              <a:rPr lang="pl-PL" sz="1600" dirty="0" smtClean="0">
                <a:hlinkClick r:id="rId3"/>
              </a:rPr>
              <a:t>https://www.facebook.com/WorldSkillsPoland/</a:t>
            </a:r>
            <a:endParaRPr lang="pl-PL" sz="1600" dirty="0" smtClean="0"/>
          </a:p>
          <a:p>
            <a:pPr marL="457200" indent="-457200">
              <a:buFont typeface="Wingdings" panose="05000000000000000000" pitchFamily="2" charset="2"/>
              <a:buChar char="ü"/>
              <a:defRPr/>
            </a:pPr>
            <a:endParaRPr lang="pl-PL" sz="1600" dirty="0" smtClean="0"/>
          </a:p>
          <a:p>
            <a:pPr marL="457200" indent="-457200">
              <a:buFont typeface="Wingdings" panose="05000000000000000000" pitchFamily="2" charset="2"/>
              <a:buChar char="ü"/>
              <a:defRPr/>
            </a:pPr>
            <a:r>
              <a:rPr lang="pl-PL" sz="1600" dirty="0" smtClean="0"/>
              <a:t>Lub zaproś nas do Twojej szkoły: </a:t>
            </a:r>
            <a:r>
              <a:rPr lang="pl-PL" sz="1600" dirty="0" smtClean="0">
                <a:hlinkClick r:id="rId4"/>
              </a:rPr>
              <a:t>https://worldskillspoland.org.pl/worldskills-spotkania-w-waszej-szkole/</a:t>
            </a:r>
            <a:endParaRPr lang="pl-PL" sz="1600" dirty="0" smtClean="0"/>
          </a:p>
          <a:p>
            <a:pPr marL="457200" indent="-457200">
              <a:buFont typeface="Wingdings" panose="05000000000000000000" pitchFamily="2" charset="2"/>
              <a:buChar char="ü"/>
              <a:defRPr/>
            </a:pPr>
            <a:endParaRPr lang="pl-PL" sz="1600" dirty="0" smtClean="0"/>
          </a:p>
          <a:p>
            <a:pPr algn="r">
              <a:defRPr/>
            </a:pPr>
            <a:endParaRPr lang="pl-PL" sz="1600" dirty="0"/>
          </a:p>
        </p:txBody>
      </p:sp>
    </p:spTree>
    <p:extLst>
      <p:ext uri="{BB962C8B-B14F-4D97-AF65-F5344CB8AC3E}">
        <p14:creationId xmlns:p14="http://schemas.microsoft.com/office/powerpoint/2010/main" val="858169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SPola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SE_powerpoint_v1.0" id="{9830D6DA-DDF2-4E49-B68A-4B550C58D642}" vid="{B0E83DF4-B1CC-A24B-A4A0-032D579BB9F8}"/>
    </a:ext>
  </a:extLst>
</a:theme>
</file>

<file path=ppt/theme/theme2.xml><?xml version="1.0" encoding="utf-8"?>
<a:theme xmlns:a="http://schemas.openxmlformats.org/drawingml/2006/main" name="Education and Traini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SE_powerpoint_v1.0" id="{9830D6DA-DDF2-4E49-B68A-4B550C58D642}" vid="{08E1BA8F-31D1-2044-9402-493DB87E2364}"/>
    </a:ext>
  </a:extLst>
</a:theme>
</file>

<file path=ppt/theme/theme3.xml><?xml version="1.0" encoding="utf-8"?>
<a:theme xmlns:a="http://schemas.openxmlformats.org/drawingml/2006/main" name="1_Education and Traini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SE_powerpoint_v1.0" id="{9830D6DA-DDF2-4E49-B68A-4B550C58D642}" vid="{08E1BA8F-31D1-2044-9402-493DB87E2364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WSPoland</Template>
  <TotalTime>781</TotalTime>
  <Words>597</Words>
  <Application>Microsoft Office PowerPoint</Application>
  <PresentationFormat>Panoramiczny</PresentationFormat>
  <Paragraphs>132</Paragraphs>
  <Slides>12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9</vt:i4>
      </vt:variant>
      <vt:variant>
        <vt:lpstr>Motyw</vt:lpstr>
      </vt:variant>
      <vt:variant>
        <vt:i4>3</vt:i4>
      </vt:variant>
      <vt:variant>
        <vt:lpstr>Tytuły slajdów</vt:lpstr>
      </vt:variant>
      <vt:variant>
        <vt:i4>12</vt:i4>
      </vt:variant>
    </vt:vector>
  </HeadingPairs>
  <TitlesOfParts>
    <vt:vector size="24" baseType="lpstr">
      <vt:lpstr>Adobe Devanagari</vt:lpstr>
      <vt:lpstr>Aharoni</vt:lpstr>
      <vt:lpstr>Arial</vt:lpstr>
      <vt:lpstr>Calibri</vt:lpstr>
      <vt:lpstr>Calibri Light</vt:lpstr>
      <vt:lpstr>Frutiger LT 45 Light</vt:lpstr>
      <vt:lpstr>Frutiger LT Com 45 Light</vt:lpstr>
      <vt:lpstr>Times New Roman</vt:lpstr>
      <vt:lpstr>Wingdings</vt:lpstr>
      <vt:lpstr>WSPoland</vt:lpstr>
      <vt:lpstr>Education and Training</vt:lpstr>
      <vt:lpstr>1_Education and Training</vt:lpstr>
      <vt:lpstr>WorldSkills Poland</vt:lpstr>
      <vt:lpstr>O WorldSKILLS</vt:lpstr>
      <vt:lpstr>Prezentacja programu PowerPoint</vt:lpstr>
      <vt:lpstr>Polska droga do WorldSkills: </vt:lpstr>
      <vt:lpstr>Rola konkursów worldskills/EuroSkills</vt:lpstr>
      <vt:lpstr>Prezentacja programu PowerPoint</vt:lpstr>
      <vt:lpstr>Jak działa Worldskills Poland?</vt:lpstr>
      <vt:lpstr>Warunki uczestnictwa w WorldSkills/euroSkills</vt:lpstr>
      <vt:lpstr>Kim jest ekspert?</vt:lpstr>
      <vt:lpstr>Prezentacja programu PowerPoint</vt:lpstr>
      <vt:lpstr>Prezentacja programu PowerPoint</vt:lpstr>
      <vt:lpstr>Dowiedz się więcej na:</vt:lpstr>
    </vt:vector>
  </TitlesOfParts>
  <Company>FRSE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NEW look at PowerPoint</dc:title>
  <dc:creator>pkonopka</dc:creator>
  <cp:lastModifiedBy>Paulina Machera</cp:lastModifiedBy>
  <cp:revision>39</cp:revision>
  <dcterms:created xsi:type="dcterms:W3CDTF">2018-06-04T11:36:19Z</dcterms:created>
  <dcterms:modified xsi:type="dcterms:W3CDTF">2020-09-09T11:06:06Z</dcterms:modified>
</cp:coreProperties>
</file>